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300" r:id="rId4"/>
    <p:sldId id="265" r:id="rId5"/>
    <p:sldId id="280" r:id="rId6"/>
    <p:sldId id="294" r:id="rId7"/>
    <p:sldId id="295" r:id="rId8"/>
    <p:sldId id="282" r:id="rId9"/>
    <p:sldId id="290" r:id="rId10"/>
    <p:sldId id="293" r:id="rId11"/>
    <p:sldId id="263" r:id="rId12"/>
    <p:sldId id="279" r:id="rId13"/>
    <p:sldId id="260" r:id="rId14"/>
    <p:sldId id="292" r:id="rId15"/>
    <p:sldId id="268" r:id="rId16"/>
    <p:sldId id="297" r:id="rId17"/>
    <p:sldId id="298" r:id="rId18"/>
    <p:sldId id="299" r:id="rId19"/>
    <p:sldId id="288" r:id="rId20"/>
    <p:sldId id="284" r:id="rId21"/>
    <p:sldId id="287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71A8E-B788-684F-98B5-213136968979}" v="643" dt="2023-05-06T14:18:38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15"/>
    <p:restoredTop sz="94677"/>
  </p:normalViewPr>
  <p:slideViewPr>
    <p:cSldViewPr snapToGrid="0">
      <p:cViewPr varScale="1">
        <p:scale>
          <a:sx n="92" d="100"/>
          <a:sy n="92" d="100"/>
        </p:scale>
        <p:origin x="17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amadala, Naga Venkata Sairam" userId="d872bfef-dbe5-42e0-8845-cdfc20effba9" providerId="ADAL" clId="{E3671A8E-B788-684F-98B5-213136968979}"/>
    <pc:docChg chg="undo redo custSel addSld delSld modSld sldOrd">
      <pc:chgData name="Yanamadala, Naga Venkata Sairam" userId="d872bfef-dbe5-42e0-8845-cdfc20effba9" providerId="ADAL" clId="{E3671A8E-B788-684F-98B5-213136968979}" dt="2023-05-06T14:20:01.739" v="1326" actId="14100"/>
      <pc:docMkLst>
        <pc:docMk/>
      </pc:docMkLst>
      <pc:sldChg chg="add del">
        <pc:chgData name="Yanamadala, Naga Venkata Sairam" userId="d872bfef-dbe5-42e0-8845-cdfc20effba9" providerId="ADAL" clId="{E3671A8E-B788-684F-98B5-213136968979}" dt="2023-05-01T03:29:53.862" v="129" actId="2696"/>
        <pc:sldMkLst>
          <pc:docMk/>
          <pc:sldMk cId="95992585" sldId="256"/>
        </pc:sldMkLst>
      </pc:sldChg>
      <pc:sldChg chg="addSp delSp modSp mod setBg setClrOvrMap">
        <pc:chgData name="Yanamadala, Naga Venkata Sairam" userId="d872bfef-dbe5-42e0-8845-cdfc20effba9" providerId="ADAL" clId="{E3671A8E-B788-684F-98B5-213136968979}" dt="2023-05-02T14:54:12.917" v="223" actId="26606"/>
        <pc:sldMkLst>
          <pc:docMk/>
          <pc:sldMk cId="3730253825" sldId="257"/>
        </pc:sldMkLst>
        <pc:spChg chg="mod">
          <ac:chgData name="Yanamadala, Naga Venkata Sairam" userId="d872bfef-dbe5-42e0-8845-cdfc20effba9" providerId="ADAL" clId="{E3671A8E-B788-684F-98B5-213136968979}" dt="2023-05-02T14:54:12.917" v="223" actId="26606"/>
          <ac:spMkLst>
            <pc:docMk/>
            <pc:sldMk cId="3730253825" sldId="257"/>
            <ac:spMk id="2" creationId="{7D3C2F78-52F8-C50C-F5CA-A55D3E346BEE}"/>
          </ac:spMkLst>
        </pc:spChg>
        <pc:spChg chg="mod">
          <ac:chgData name="Yanamadala, Naga Venkata Sairam" userId="d872bfef-dbe5-42e0-8845-cdfc20effba9" providerId="ADAL" clId="{E3671A8E-B788-684F-98B5-213136968979}" dt="2023-05-02T14:54:12.917" v="223" actId="26606"/>
          <ac:spMkLst>
            <pc:docMk/>
            <pc:sldMk cId="3730253825" sldId="257"/>
            <ac:spMk id="3" creationId="{4EB1BB9B-B7F0-6AA3-BA46-2D37AB07F986}"/>
          </ac:spMkLst>
        </pc:spChg>
        <pc:spChg chg="add del">
          <ac:chgData name="Yanamadala, Naga Venkata Sairam" userId="d872bfef-dbe5-42e0-8845-cdfc20effba9" providerId="ADAL" clId="{E3671A8E-B788-684F-98B5-213136968979}" dt="2023-05-02T03:30:36.357" v="135" actId="26606"/>
          <ac:spMkLst>
            <pc:docMk/>
            <pc:sldMk cId="3730253825" sldId="257"/>
            <ac:spMk id="8" creationId="{4522B21E-B2B9-4C72-9A71-C87EFD137480}"/>
          </ac:spMkLst>
        </pc:spChg>
        <pc:spChg chg="add del">
          <ac:chgData name="Yanamadala, Naga Venkata Sairam" userId="d872bfef-dbe5-42e0-8845-cdfc20effba9" providerId="ADAL" clId="{E3671A8E-B788-684F-98B5-213136968979}" dt="2023-05-02T03:30:33.078" v="133" actId="26606"/>
          <ac:spMkLst>
            <pc:docMk/>
            <pc:sldMk cId="3730253825" sldId="257"/>
            <ac:spMk id="9" creationId="{5A59F003-E00A-43F9-91DC-CC54E3B87466}"/>
          </ac:spMkLst>
        </pc:spChg>
        <pc:spChg chg="add del">
          <ac:chgData name="Yanamadala, Naga Venkata Sairam" userId="d872bfef-dbe5-42e0-8845-cdfc20effba9" providerId="ADAL" clId="{E3671A8E-B788-684F-98B5-213136968979}" dt="2023-05-02T03:30:36.357" v="135" actId="26606"/>
          <ac:spMkLst>
            <pc:docMk/>
            <pc:sldMk cId="3730253825" sldId="257"/>
            <ac:spMk id="10" creationId="{5EB7D2A2-F448-44D4-938C-DC84CBCB3B1E}"/>
          </ac:spMkLst>
        </pc:spChg>
        <pc:spChg chg="add del">
          <ac:chgData name="Yanamadala, Naga Venkata Sairam" userId="d872bfef-dbe5-42e0-8845-cdfc20effba9" providerId="ADAL" clId="{E3671A8E-B788-684F-98B5-213136968979}" dt="2023-05-02T03:30:33.078" v="133" actId="26606"/>
          <ac:spMkLst>
            <pc:docMk/>
            <pc:sldMk cId="3730253825" sldId="257"/>
            <ac:spMk id="11" creationId="{D74A4382-E3AD-430A-9A1F-DFA3E0E77A7D}"/>
          </ac:spMkLst>
        </pc:spChg>
        <pc:spChg chg="add del">
          <ac:chgData name="Yanamadala, Naga Venkata Sairam" userId="d872bfef-dbe5-42e0-8845-cdfc20effba9" providerId="ADAL" clId="{E3671A8E-B788-684F-98B5-213136968979}" dt="2023-05-02T03:30:36.357" v="135" actId="26606"/>
          <ac:spMkLst>
            <pc:docMk/>
            <pc:sldMk cId="3730253825" sldId="257"/>
            <ac:spMk id="12" creationId="{871AEA07-1E14-44B4-8E55-64EF049CD66F}"/>
          </ac:spMkLst>
        </pc:spChg>
        <pc:spChg chg="add del">
          <ac:chgData name="Yanamadala, Naga Venkata Sairam" userId="d872bfef-dbe5-42e0-8845-cdfc20effba9" providerId="ADAL" clId="{E3671A8E-B788-684F-98B5-213136968979}" dt="2023-05-02T03:30:33.078" v="133" actId="26606"/>
          <ac:spMkLst>
            <pc:docMk/>
            <pc:sldMk cId="3730253825" sldId="257"/>
            <ac:spMk id="13" creationId="{79F40191-0F44-4FD1-82CC-ACB507C14BE6}"/>
          </ac:spMkLst>
        </pc:spChg>
        <pc:spChg chg="add del">
          <ac:chgData name="Yanamadala, Naga Venkata Sairam" userId="d872bfef-dbe5-42e0-8845-cdfc20effba9" providerId="ADAL" clId="{E3671A8E-B788-684F-98B5-213136968979}" dt="2023-05-02T03:30:37.062" v="137" actId="26606"/>
          <ac:spMkLst>
            <pc:docMk/>
            <pc:sldMk cId="3730253825" sldId="257"/>
            <ac:spMk id="16" creationId="{FFD48BC7-DC40-47DE-87EE-9F4B6ECB9ABB}"/>
          </ac:spMkLst>
        </pc:spChg>
        <pc:spChg chg="add del">
          <ac:chgData name="Yanamadala, Naga Venkata Sairam" userId="d872bfef-dbe5-42e0-8845-cdfc20effba9" providerId="ADAL" clId="{E3671A8E-B788-684F-98B5-213136968979}" dt="2023-05-02T03:30:37.062" v="137" actId="26606"/>
          <ac:spMkLst>
            <pc:docMk/>
            <pc:sldMk cId="3730253825" sldId="257"/>
            <ac:spMk id="17" creationId="{E502BBC7-2C76-46F3-BC24-5985BC13DB88}"/>
          </ac:spMkLst>
        </pc:spChg>
        <pc:spChg chg="add del">
          <ac:chgData name="Yanamadala, Naga Venkata Sairam" userId="d872bfef-dbe5-42e0-8845-cdfc20effba9" providerId="ADAL" clId="{E3671A8E-B788-684F-98B5-213136968979}" dt="2023-05-02T03:30:37.062" v="137" actId="26606"/>
          <ac:spMkLst>
            <pc:docMk/>
            <pc:sldMk cId="3730253825" sldId="257"/>
            <ac:spMk id="18" creationId="{C7F28D52-2A5F-4D23-81AE-7CB8B591C7AF}"/>
          </ac:spMkLst>
        </pc:spChg>
        <pc:spChg chg="add del">
          <ac:chgData name="Yanamadala, Naga Venkata Sairam" userId="d872bfef-dbe5-42e0-8845-cdfc20effba9" providerId="ADAL" clId="{E3671A8E-B788-684F-98B5-213136968979}" dt="2023-05-02T03:30:37.062" v="137" actId="26606"/>
          <ac:spMkLst>
            <pc:docMk/>
            <pc:sldMk cId="3730253825" sldId="257"/>
            <ac:spMk id="19" creationId="{3629484E-3792-4B3D-89AD-7C8A1ED0E0D4}"/>
          </ac:spMkLst>
        </pc:spChg>
        <pc:spChg chg="add del">
          <ac:chgData name="Yanamadala, Naga Venkata Sairam" userId="d872bfef-dbe5-42e0-8845-cdfc20effba9" providerId="ADAL" clId="{E3671A8E-B788-684F-98B5-213136968979}" dt="2023-05-02T03:30:41.261" v="139" actId="26606"/>
          <ac:spMkLst>
            <pc:docMk/>
            <pc:sldMk cId="3730253825" sldId="257"/>
            <ac:spMk id="21" creationId="{A3363022-C969-41E9-8EB2-E4C94908C1FA}"/>
          </ac:spMkLst>
        </pc:spChg>
        <pc:spChg chg="add del">
          <ac:chgData name="Yanamadala, Naga Venkata Sairam" userId="d872bfef-dbe5-42e0-8845-cdfc20effba9" providerId="ADAL" clId="{E3671A8E-B788-684F-98B5-213136968979}" dt="2023-05-02T03:30:41.261" v="139" actId="26606"/>
          <ac:spMkLst>
            <pc:docMk/>
            <pc:sldMk cId="3730253825" sldId="257"/>
            <ac:spMk id="22" creationId="{8D1AD6B3-BE88-4CEB-BA17-790657CC4729}"/>
          </ac:spMkLst>
        </pc:spChg>
        <pc:spChg chg="add del">
          <ac:chgData name="Yanamadala, Naga Venkata Sairam" userId="d872bfef-dbe5-42e0-8845-cdfc20effba9" providerId="ADAL" clId="{E3671A8E-B788-684F-98B5-213136968979}" dt="2023-05-02T03:30:42.827" v="141" actId="26606"/>
          <ac:spMkLst>
            <pc:docMk/>
            <pc:sldMk cId="3730253825" sldId="257"/>
            <ac:spMk id="27" creationId="{FFD48BC7-DC40-47DE-87EE-9F4B6ECB9ABB}"/>
          </ac:spMkLst>
        </pc:spChg>
        <pc:spChg chg="add del">
          <ac:chgData name="Yanamadala, Naga Venkata Sairam" userId="d872bfef-dbe5-42e0-8845-cdfc20effba9" providerId="ADAL" clId="{E3671A8E-B788-684F-98B5-213136968979}" dt="2023-05-02T03:30:42.827" v="141" actId="26606"/>
          <ac:spMkLst>
            <pc:docMk/>
            <pc:sldMk cId="3730253825" sldId="257"/>
            <ac:spMk id="28" creationId="{E502BBC7-2C76-46F3-BC24-5985BC13DB88}"/>
          </ac:spMkLst>
        </pc:spChg>
        <pc:spChg chg="add del">
          <ac:chgData name="Yanamadala, Naga Venkata Sairam" userId="d872bfef-dbe5-42e0-8845-cdfc20effba9" providerId="ADAL" clId="{E3671A8E-B788-684F-98B5-213136968979}" dt="2023-05-02T03:30:42.827" v="141" actId="26606"/>
          <ac:spMkLst>
            <pc:docMk/>
            <pc:sldMk cId="3730253825" sldId="257"/>
            <ac:spMk id="29" creationId="{C7F28D52-2A5F-4D23-81AE-7CB8B591C7AF}"/>
          </ac:spMkLst>
        </pc:spChg>
        <pc:spChg chg="add del">
          <ac:chgData name="Yanamadala, Naga Venkata Sairam" userId="d872bfef-dbe5-42e0-8845-cdfc20effba9" providerId="ADAL" clId="{E3671A8E-B788-684F-98B5-213136968979}" dt="2023-05-02T03:30:42.827" v="141" actId="26606"/>
          <ac:spMkLst>
            <pc:docMk/>
            <pc:sldMk cId="3730253825" sldId="257"/>
            <ac:spMk id="30" creationId="{3629484E-3792-4B3D-89AD-7C8A1ED0E0D4}"/>
          </ac:spMkLst>
        </pc:spChg>
        <pc:spChg chg="add del">
          <ac:chgData name="Yanamadala, Naga Venkata Sairam" userId="d872bfef-dbe5-42e0-8845-cdfc20effba9" providerId="ADAL" clId="{E3671A8E-B788-684F-98B5-213136968979}" dt="2023-05-02T03:30:44.030" v="143" actId="26606"/>
          <ac:spMkLst>
            <pc:docMk/>
            <pc:sldMk cId="3730253825" sldId="257"/>
            <ac:spMk id="32" creationId="{5A59F003-E00A-43F9-91DC-CC54E3B87466}"/>
          </ac:spMkLst>
        </pc:spChg>
        <pc:spChg chg="add del">
          <ac:chgData name="Yanamadala, Naga Venkata Sairam" userId="d872bfef-dbe5-42e0-8845-cdfc20effba9" providerId="ADAL" clId="{E3671A8E-B788-684F-98B5-213136968979}" dt="2023-05-02T03:30:44.030" v="143" actId="26606"/>
          <ac:spMkLst>
            <pc:docMk/>
            <pc:sldMk cId="3730253825" sldId="257"/>
            <ac:spMk id="34" creationId="{D74A4382-E3AD-430A-9A1F-DFA3E0E77A7D}"/>
          </ac:spMkLst>
        </pc:spChg>
        <pc:spChg chg="add del">
          <ac:chgData name="Yanamadala, Naga Venkata Sairam" userId="d872bfef-dbe5-42e0-8845-cdfc20effba9" providerId="ADAL" clId="{E3671A8E-B788-684F-98B5-213136968979}" dt="2023-05-02T03:30:44.030" v="143" actId="26606"/>
          <ac:spMkLst>
            <pc:docMk/>
            <pc:sldMk cId="3730253825" sldId="257"/>
            <ac:spMk id="35" creationId="{79F40191-0F44-4FD1-82CC-ACB507C14BE6}"/>
          </ac:spMkLst>
        </pc:spChg>
        <pc:spChg chg="add del">
          <ac:chgData name="Yanamadala, Naga Venkata Sairam" userId="d872bfef-dbe5-42e0-8845-cdfc20effba9" providerId="ADAL" clId="{E3671A8E-B788-684F-98B5-213136968979}" dt="2023-05-02T03:30:45.276" v="145" actId="26606"/>
          <ac:spMkLst>
            <pc:docMk/>
            <pc:sldMk cId="3730253825" sldId="257"/>
            <ac:spMk id="37" creationId="{06DA9DF9-31F7-4056-B42E-878CC92417B8}"/>
          </ac:spMkLst>
        </pc:spChg>
        <pc:spChg chg="add del">
          <ac:chgData name="Yanamadala, Naga Venkata Sairam" userId="d872bfef-dbe5-42e0-8845-cdfc20effba9" providerId="ADAL" clId="{E3671A8E-B788-684F-98B5-213136968979}" dt="2023-05-02T03:30:46.458" v="147" actId="26606"/>
          <ac:spMkLst>
            <pc:docMk/>
            <pc:sldMk cId="3730253825" sldId="257"/>
            <ac:spMk id="40" creationId="{71B2258F-86CA-4D4D-8270-BC05FCDEBFB3}"/>
          </ac:spMkLst>
        </pc:spChg>
        <pc:spChg chg="add del">
          <ac:chgData name="Yanamadala, Naga Venkata Sairam" userId="d872bfef-dbe5-42e0-8845-cdfc20effba9" providerId="ADAL" clId="{E3671A8E-B788-684F-98B5-213136968979}" dt="2023-05-02T03:30:47.063" v="149" actId="26606"/>
          <ac:spMkLst>
            <pc:docMk/>
            <pc:sldMk cId="3730253825" sldId="257"/>
            <ac:spMk id="43" creationId="{06DA9DF9-31F7-4056-B42E-878CC92417B8}"/>
          </ac:spMkLst>
        </pc:spChg>
        <pc:spChg chg="add">
          <ac:chgData name="Yanamadala, Naga Venkata Sairam" userId="d872bfef-dbe5-42e0-8845-cdfc20effba9" providerId="ADAL" clId="{E3671A8E-B788-684F-98B5-213136968979}" dt="2023-05-02T03:30:47.084" v="150" actId="26606"/>
          <ac:spMkLst>
            <pc:docMk/>
            <pc:sldMk cId="3730253825" sldId="257"/>
            <ac:spMk id="46" creationId="{5A59F003-E00A-43F9-91DC-CC54E3B87466}"/>
          </ac:spMkLst>
        </pc:spChg>
        <pc:spChg chg="add">
          <ac:chgData name="Yanamadala, Naga Venkata Sairam" userId="d872bfef-dbe5-42e0-8845-cdfc20effba9" providerId="ADAL" clId="{E3671A8E-B788-684F-98B5-213136968979}" dt="2023-05-02T03:30:47.084" v="150" actId="26606"/>
          <ac:spMkLst>
            <pc:docMk/>
            <pc:sldMk cId="3730253825" sldId="257"/>
            <ac:spMk id="48" creationId="{D74A4382-E3AD-430A-9A1F-DFA3E0E77A7D}"/>
          </ac:spMkLst>
        </pc:spChg>
        <pc:spChg chg="add">
          <ac:chgData name="Yanamadala, Naga Venkata Sairam" userId="d872bfef-dbe5-42e0-8845-cdfc20effba9" providerId="ADAL" clId="{E3671A8E-B788-684F-98B5-213136968979}" dt="2023-05-02T03:30:47.084" v="150" actId="26606"/>
          <ac:spMkLst>
            <pc:docMk/>
            <pc:sldMk cId="3730253825" sldId="257"/>
            <ac:spMk id="49" creationId="{79F40191-0F44-4FD1-82CC-ACB507C14BE6}"/>
          </ac:spMkLst>
        </pc:spChg>
        <pc:spChg chg="add del">
          <ac:chgData name="Yanamadala, Naga Venkata Sairam" userId="d872bfef-dbe5-42e0-8845-cdfc20effba9" providerId="ADAL" clId="{E3671A8E-B788-684F-98B5-213136968979}" dt="2023-05-02T14:54:12.917" v="223" actId="26606"/>
          <ac:spMkLst>
            <pc:docMk/>
            <pc:sldMk cId="3730253825" sldId="257"/>
            <ac:spMk id="54" creationId="{E91DC736-0EF8-4F87-9146-EBF1D2EE4D3D}"/>
          </ac:spMkLst>
        </pc:spChg>
        <pc:spChg chg="add del">
          <ac:chgData name="Yanamadala, Naga Venkata Sairam" userId="d872bfef-dbe5-42e0-8845-cdfc20effba9" providerId="ADAL" clId="{E3671A8E-B788-684F-98B5-213136968979}" dt="2023-05-02T14:54:12.917" v="223" actId="26606"/>
          <ac:spMkLst>
            <pc:docMk/>
            <pc:sldMk cId="3730253825" sldId="257"/>
            <ac:spMk id="56" creationId="{097CD68E-23E3-4007-8847-CD0944C4F7BE}"/>
          </ac:spMkLst>
        </pc:spChg>
        <pc:spChg chg="add del">
          <ac:chgData name="Yanamadala, Naga Venkata Sairam" userId="d872bfef-dbe5-42e0-8845-cdfc20effba9" providerId="ADAL" clId="{E3671A8E-B788-684F-98B5-213136968979}" dt="2023-05-02T14:54:12.917" v="223" actId="26606"/>
          <ac:spMkLst>
            <pc:docMk/>
            <pc:sldMk cId="3730253825" sldId="257"/>
            <ac:spMk id="58" creationId="{AF2F604E-43BE-4DC3-B983-E071523364F8}"/>
          </ac:spMkLst>
        </pc:spChg>
        <pc:spChg chg="add del">
          <ac:chgData name="Yanamadala, Naga Venkata Sairam" userId="d872bfef-dbe5-42e0-8845-cdfc20effba9" providerId="ADAL" clId="{E3671A8E-B788-684F-98B5-213136968979}" dt="2023-05-02T14:54:12.917" v="223" actId="26606"/>
          <ac:spMkLst>
            <pc:docMk/>
            <pc:sldMk cId="3730253825" sldId="257"/>
            <ac:spMk id="60" creationId="{08C9B587-E65E-4B52-B37C-ABEBB6E87928}"/>
          </ac:spMkLst>
        </pc:spChg>
        <pc:spChg chg="add del">
          <ac:chgData name="Yanamadala, Naga Venkata Sairam" userId="d872bfef-dbe5-42e0-8845-cdfc20effba9" providerId="ADAL" clId="{E3671A8E-B788-684F-98B5-213136968979}" dt="2023-05-02T14:54:11.043" v="220" actId="26606"/>
          <ac:spMkLst>
            <pc:docMk/>
            <pc:sldMk cId="3730253825" sldId="257"/>
            <ac:spMk id="65" creationId="{FFD48BC7-DC40-47DE-87EE-9F4B6ECB9ABB}"/>
          </ac:spMkLst>
        </pc:spChg>
        <pc:spChg chg="add del">
          <ac:chgData name="Yanamadala, Naga Venkata Sairam" userId="d872bfef-dbe5-42e0-8845-cdfc20effba9" providerId="ADAL" clId="{E3671A8E-B788-684F-98B5-213136968979}" dt="2023-05-02T14:54:11.043" v="220" actId="26606"/>
          <ac:spMkLst>
            <pc:docMk/>
            <pc:sldMk cId="3730253825" sldId="257"/>
            <ac:spMk id="67" creationId="{E502BBC7-2C76-46F3-BC24-5985BC13DB88}"/>
          </ac:spMkLst>
        </pc:spChg>
        <pc:spChg chg="add del">
          <ac:chgData name="Yanamadala, Naga Venkata Sairam" userId="d872bfef-dbe5-42e0-8845-cdfc20effba9" providerId="ADAL" clId="{E3671A8E-B788-684F-98B5-213136968979}" dt="2023-05-02T14:54:11.043" v="220" actId="26606"/>
          <ac:spMkLst>
            <pc:docMk/>
            <pc:sldMk cId="3730253825" sldId="257"/>
            <ac:spMk id="69" creationId="{C7F28D52-2A5F-4D23-81AE-7CB8B591C7AF}"/>
          </ac:spMkLst>
        </pc:spChg>
        <pc:spChg chg="add del">
          <ac:chgData name="Yanamadala, Naga Venkata Sairam" userId="d872bfef-dbe5-42e0-8845-cdfc20effba9" providerId="ADAL" clId="{E3671A8E-B788-684F-98B5-213136968979}" dt="2023-05-02T14:54:11.043" v="220" actId="26606"/>
          <ac:spMkLst>
            <pc:docMk/>
            <pc:sldMk cId="3730253825" sldId="257"/>
            <ac:spMk id="71" creationId="{3629484E-3792-4B3D-89AD-7C8A1ED0E0D4}"/>
          </ac:spMkLst>
        </pc:spChg>
        <pc:spChg chg="add del">
          <ac:chgData name="Yanamadala, Naga Venkata Sairam" userId="d872bfef-dbe5-42e0-8845-cdfc20effba9" providerId="ADAL" clId="{E3671A8E-B788-684F-98B5-213136968979}" dt="2023-05-02T14:54:12.909" v="222" actId="26606"/>
          <ac:spMkLst>
            <pc:docMk/>
            <pc:sldMk cId="3730253825" sldId="257"/>
            <ac:spMk id="73" creationId="{934F1179-B481-4F9E-BCA3-AFB972070F83}"/>
          </ac:spMkLst>
        </pc:spChg>
        <pc:spChg chg="add del">
          <ac:chgData name="Yanamadala, Naga Venkata Sairam" userId="d872bfef-dbe5-42e0-8845-cdfc20effba9" providerId="ADAL" clId="{E3671A8E-B788-684F-98B5-213136968979}" dt="2023-05-02T14:54:12.909" v="222" actId="26606"/>
          <ac:spMkLst>
            <pc:docMk/>
            <pc:sldMk cId="3730253825" sldId="257"/>
            <ac:spMk id="74" creationId="{827DC2C4-B485-428A-BF4A-472D2967F47F}"/>
          </ac:spMkLst>
        </pc:spChg>
        <pc:spChg chg="add del">
          <ac:chgData name="Yanamadala, Naga Venkata Sairam" userId="d872bfef-dbe5-42e0-8845-cdfc20effba9" providerId="ADAL" clId="{E3671A8E-B788-684F-98B5-213136968979}" dt="2023-05-02T14:54:12.909" v="222" actId="26606"/>
          <ac:spMkLst>
            <pc:docMk/>
            <pc:sldMk cId="3730253825" sldId="257"/>
            <ac:spMk id="75" creationId="{EE04B5EB-F158-4507-90DD-BD23620C7CC9}"/>
          </ac:spMkLst>
        </pc:spChg>
        <pc:spChg chg="add">
          <ac:chgData name="Yanamadala, Naga Venkata Sairam" userId="d872bfef-dbe5-42e0-8845-cdfc20effba9" providerId="ADAL" clId="{E3671A8E-B788-684F-98B5-213136968979}" dt="2023-05-02T14:54:12.917" v="223" actId="26606"/>
          <ac:spMkLst>
            <pc:docMk/>
            <pc:sldMk cId="3730253825" sldId="257"/>
            <ac:spMk id="77" creationId="{4522B21E-B2B9-4C72-9A71-C87EFD137480}"/>
          </ac:spMkLst>
        </pc:spChg>
        <pc:spChg chg="add">
          <ac:chgData name="Yanamadala, Naga Venkata Sairam" userId="d872bfef-dbe5-42e0-8845-cdfc20effba9" providerId="ADAL" clId="{E3671A8E-B788-684F-98B5-213136968979}" dt="2023-05-02T14:54:12.917" v="223" actId="26606"/>
          <ac:spMkLst>
            <pc:docMk/>
            <pc:sldMk cId="3730253825" sldId="257"/>
            <ac:spMk id="78" creationId="{5EB7D2A2-F448-44D4-938C-DC84CBCB3B1E}"/>
          </ac:spMkLst>
        </pc:spChg>
        <pc:spChg chg="add">
          <ac:chgData name="Yanamadala, Naga Venkata Sairam" userId="d872bfef-dbe5-42e0-8845-cdfc20effba9" providerId="ADAL" clId="{E3671A8E-B788-684F-98B5-213136968979}" dt="2023-05-02T14:54:12.917" v="223" actId="26606"/>
          <ac:spMkLst>
            <pc:docMk/>
            <pc:sldMk cId="3730253825" sldId="257"/>
            <ac:spMk id="79" creationId="{871AEA07-1E14-44B4-8E55-64EF049CD66F}"/>
          </ac:spMkLst>
        </pc:spChg>
        <pc:grpChg chg="add del">
          <ac:chgData name="Yanamadala, Naga Venkata Sairam" userId="d872bfef-dbe5-42e0-8845-cdfc20effba9" providerId="ADAL" clId="{E3671A8E-B788-684F-98B5-213136968979}" dt="2023-05-02T03:30:41.261" v="139" actId="26606"/>
          <ac:grpSpMkLst>
            <pc:docMk/>
            <pc:sldMk cId="3730253825" sldId="257"/>
            <ac:grpSpMk id="23" creationId="{89D1390B-7E13-4B4F-9CB2-391063412E54}"/>
          </ac:grpSpMkLst>
        </pc:grpChg>
        <pc:picChg chg="add del">
          <ac:chgData name="Yanamadala, Naga Venkata Sairam" userId="d872bfef-dbe5-42e0-8845-cdfc20effba9" providerId="ADAL" clId="{E3671A8E-B788-684F-98B5-213136968979}" dt="2023-05-02T03:30:33.078" v="133" actId="26606"/>
          <ac:picMkLst>
            <pc:docMk/>
            <pc:sldMk cId="3730253825" sldId="257"/>
            <ac:picMk id="5" creationId="{180B75E0-2F1C-49A0-6A37-205A550106C5}"/>
          </ac:picMkLst>
        </pc:picChg>
        <pc:picChg chg="add del">
          <ac:chgData name="Yanamadala, Naga Venkata Sairam" userId="d872bfef-dbe5-42e0-8845-cdfc20effba9" providerId="ADAL" clId="{E3671A8E-B788-684F-98B5-213136968979}" dt="2023-05-02T03:30:41.261" v="139" actId="26606"/>
          <ac:picMkLst>
            <pc:docMk/>
            <pc:sldMk cId="3730253825" sldId="257"/>
            <ac:picMk id="7" creationId="{3BAB2238-74A0-1F7E-FCC4-049652A053FE}"/>
          </ac:picMkLst>
        </pc:picChg>
        <pc:picChg chg="add del">
          <ac:chgData name="Yanamadala, Naga Venkata Sairam" userId="d872bfef-dbe5-42e0-8845-cdfc20effba9" providerId="ADAL" clId="{E3671A8E-B788-684F-98B5-213136968979}" dt="2023-05-02T03:30:44.030" v="143" actId="26606"/>
          <ac:picMkLst>
            <pc:docMk/>
            <pc:sldMk cId="3730253825" sldId="257"/>
            <ac:picMk id="33" creationId="{180B75E0-2F1C-49A0-6A37-205A550106C5}"/>
          </ac:picMkLst>
        </pc:picChg>
        <pc:picChg chg="add del">
          <ac:chgData name="Yanamadala, Naga Venkata Sairam" userId="d872bfef-dbe5-42e0-8845-cdfc20effba9" providerId="ADAL" clId="{E3671A8E-B788-684F-98B5-213136968979}" dt="2023-05-02T03:30:45.276" v="145" actId="26606"/>
          <ac:picMkLst>
            <pc:docMk/>
            <pc:sldMk cId="3730253825" sldId="257"/>
            <ac:picMk id="38" creationId="{C80742AC-82E7-6B69-BE06-3B2FDD02E1DD}"/>
          </ac:picMkLst>
        </pc:picChg>
        <pc:picChg chg="add del">
          <ac:chgData name="Yanamadala, Naga Venkata Sairam" userId="d872bfef-dbe5-42e0-8845-cdfc20effba9" providerId="ADAL" clId="{E3671A8E-B788-684F-98B5-213136968979}" dt="2023-05-02T03:30:46.458" v="147" actId="26606"/>
          <ac:picMkLst>
            <pc:docMk/>
            <pc:sldMk cId="3730253825" sldId="257"/>
            <ac:picMk id="41" creationId="{A1B59C4B-C9CC-A126-8B50-475B93DBEED8}"/>
          </ac:picMkLst>
        </pc:picChg>
        <pc:picChg chg="add del">
          <ac:chgData name="Yanamadala, Naga Venkata Sairam" userId="d872bfef-dbe5-42e0-8845-cdfc20effba9" providerId="ADAL" clId="{E3671A8E-B788-684F-98B5-213136968979}" dt="2023-05-02T03:30:47.063" v="149" actId="26606"/>
          <ac:picMkLst>
            <pc:docMk/>
            <pc:sldMk cId="3730253825" sldId="257"/>
            <ac:picMk id="44" creationId="{C80742AC-82E7-6B69-BE06-3B2FDD02E1DD}"/>
          </ac:picMkLst>
        </pc:picChg>
        <pc:picChg chg="add del">
          <ac:chgData name="Yanamadala, Naga Venkata Sairam" userId="d872bfef-dbe5-42e0-8845-cdfc20effba9" providerId="ADAL" clId="{E3671A8E-B788-684F-98B5-213136968979}" dt="2023-05-02T14:54:05.661" v="218" actId="478"/>
          <ac:picMkLst>
            <pc:docMk/>
            <pc:sldMk cId="3730253825" sldId="257"/>
            <ac:picMk id="47" creationId="{180B75E0-2F1C-49A0-6A37-205A550106C5}"/>
          </ac:picMkLst>
        </pc:picChg>
        <pc:cxnChg chg="add del">
          <ac:chgData name="Yanamadala, Naga Venkata Sairam" userId="d872bfef-dbe5-42e0-8845-cdfc20effba9" providerId="ADAL" clId="{E3671A8E-B788-684F-98B5-213136968979}" dt="2023-05-02T03:30:36.357" v="135" actId="26606"/>
          <ac:cxnSpMkLst>
            <pc:docMk/>
            <pc:sldMk cId="3730253825" sldId="257"/>
            <ac:cxnSpMk id="14" creationId="{F7C8EA93-3210-4C62-99E9-153C275E3A87}"/>
          </ac:cxnSpMkLst>
        </pc:cxnChg>
        <pc:cxnChg chg="add">
          <ac:chgData name="Yanamadala, Naga Venkata Sairam" userId="d872bfef-dbe5-42e0-8845-cdfc20effba9" providerId="ADAL" clId="{E3671A8E-B788-684F-98B5-213136968979}" dt="2023-05-02T14:54:12.917" v="223" actId="26606"/>
          <ac:cxnSpMkLst>
            <pc:docMk/>
            <pc:sldMk cId="3730253825" sldId="257"/>
            <ac:cxnSpMk id="80" creationId="{F7C8EA93-3210-4C62-99E9-153C275E3A87}"/>
          </ac:cxnSpMkLst>
        </pc:cxnChg>
      </pc:sldChg>
      <pc:sldChg chg="addSp delSp modSp mod setBg setClrOvrMap">
        <pc:chgData name="Yanamadala, Naga Venkata Sairam" userId="d872bfef-dbe5-42e0-8845-cdfc20effba9" providerId="ADAL" clId="{E3671A8E-B788-684F-98B5-213136968979}" dt="2023-05-02T14:55:16.876" v="314" actId="20577"/>
        <pc:sldMkLst>
          <pc:docMk/>
          <pc:sldMk cId="2968907457" sldId="258"/>
        </pc:sldMkLst>
        <pc:spChg chg="mod">
          <ac:chgData name="Yanamadala, Naga Venkata Sairam" userId="d872bfef-dbe5-42e0-8845-cdfc20effba9" providerId="ADAL" clId="{E3671A8E-B788-684F-98B5-213136968979}" dt="2023-05-02T14:54:25.806" v="225" actId="26606"/>
          <ac:spMkLst>
            <pc:docMk/>
            <pc:sldMk cId="2968907457" sldId="258"/>
            <ac:spMk id="2" creationId="{0A37B193-81C0-330C-4EAA-3E65C246509F}"/>
          </ac:spMkLst>
        </pc:spChg>
        <pc:spChg chg="mod">
          <ac:chgData name="Yanamadala, Naga Venkata Sairam" userId="d872bfef-dbe5-42e0-8845-cdfc20effba9" providerId="ADAL" clId="{E3671A8E-B788-684F-98B5-213136968979}" dt="2023-05-02T14:55:16.876" v="314" actId="20577"/>
          <ac:spMkLst>
            <pc:docMk/>
            <pc:sldMk cId="2968907457" sldId="258"/>
            <ac:spMk id="3" creationId="{A5B0FB68-EA04-D919-B06C-25B145BD15E6}"/>
          </ac:spMkLst>
        </pc:spChg>
        <pc:spChg chg="add">
          <ac:chgData name="Yanamadala, Naga Venkata Sairam" userId="d872bfef-dbe5-42e0-8845-cdfc20effba9" providerId="ADAL" clId="{E3671A8E-B788-684F-98B5-213136968979}" dt="2023-05-02T03:30:52.135" v="151" actId="26606"/>
          <ac:spMkLst>
            <pc:docMk/>
            <pc:sldMk cId="2968907457" sldId="258"/>
            <ac:spMk id="9" creationId="{9AA72BD9-2C5A-4EDC-931F-5AA08EACA0F3}"/>
          </ac:spMkLst>
        </pc:spChg>
        <pc:spChg chg="add">
          <ac:chgData name="Yanamadala, Naga Venkata Sairam" userId="d872bfef-dbe5-42e0-8845-cdfc20effba9" providerId="ADAL" clId="{E3671A8E-B788-684F-98B5-213136968979}" dt="2023-05-02T03:30:52.135" v="151" actId="26606"/>
          <ac:spMkLst>
            <pc:docMk/>
            <pc:sldMk cId="2968907457" sldId="258"/>
            <ac:spMk id="11" creationId="{DD3981AC-7B61-4947-BCF3-F7AA7FA385B9}"/>
          </ac:spMkLst>
        </pc:spChg>
        <pc:spChg chg="add">
          <ac:chgData name="Yanamadala, Naga Venkata Sairam" userId="d872bfef-dbe5-42e0-8845-cdfc20effba9" providerId="ADAL" clId="{E3671A8E-B788-684F-98B5-213136968979}" dt="2023-05-02T03:30:52.135" v="151" actId="26606"/>
          <ac:spMkLst>
            <pc:docMk/>
            <pc:sldMk cId="2968907457" sldId="258"/>
            <ac:spMk id="13" creationId="{55D4142C-5077-457F-A6AD-3FECFDB39685}"/>
          </ac:spMkLst>
        </pc:spChg>
        <pc:spChg chg="add">
          <ac:chgData name="Yanamadala, Naga Venkata Sairam" userId="d872bfef-dbe5-42e0-8845-cdfc20effba9" providerId="ADAL" clId="{E3671A8E-B788-684F-98B5-213136968979}" dt="2023-05-02T03:30:52.135" v="151" actId="26606"/>
          <ac:spMkLst>
            <pc:docMk/>
            <pc:sldMk cId="2968907457" sldId="258"/>
            <ac:spMk id="15" creationId="{7A5F0580-5EE9-419F-96EE-B6529EF6E7D0}"/>
          </ac:spMkLst>
        </pc:spChg>
        <pc:spChg chg="del">
          <ac:chgData name="Yanamadala, Naga Venkata Sairam" userId="d872bfef-dbe5-42e0-8845-cdfc20effba9" providerId="ADAL" clId="{E3671A8E-B788-684F-98B5-213136968979}" dt="2023-05-02T14:54:25.806" v="225" actId="26606"/>
          <ac:spMkLst>
            <pc:docMk/>
            <pc:sldMk cId="2968907457" sldId="258"/>
            <ac:spMk id="20" creationId="{2B97F24A-32CE-4C1C-A50D-3016B394DCFB}"/>
          </ac:spMkLst>
        </pc:spChg>
        <pc:spChg chg="del">
          <ac:chgData name="Yanamadala, Naga Venkata Sairam" userId="d872bfef-dbe5-42e0-8845-cdfc20effba9" providerId="ADAL" clId="{E3671A8E-B788-684F-98B5-213136968979}" dt="2023-05-02T14:54:25.806" v="225" actId="26606"/>
          <ac:spMkLst>
            <pc:docMk/>
            <pc:sldMk cId="2968907457" sldId="258"/>
            <ac:spMk id="22" creationId="{CD8B4F24-440B-49E9-B85D-733523DC064B}"/>
          </ac:spMkLst>
        </pc:spChg>
        <pc:spChg chg="add">
          <ac:chgData name="Yanamadala, Naga Venkata Sairam" userId="d872bfef-dbe5-42e0-8845-cdfc20effba9" providerId="ADAL" clId="{E3671A8E-B788-684F-98B5-213136968979}" dt="2023-05-02T14:54:25.806" v="225" actId="26606"/>
          <ac:spMkLst>
            <pc:docMk/>
            <pc:sldMk cId="2968907457" sldId="258"/>
            <ac:spMk id="27" creationId="{DBF61EA3-B236-439E-9C0B-340980D56BEE}"/>
          </ac:spMkLst>
        </pc:spChg>
        <pc:spChg chg="add">
          <ac:chgData name="Yanamadala, Naga Venkata Sairam" userId="d872bfef-dbe5-42e0-8845-cdfc20effba9" providerId="ADAL" clId="{E3671A8E-B788-684F-98B5-213136968979}" dt="2023-05-02T14:54:25.806" v="225" actId="26606"/>
          <ac:spMkLst>
            <pc:docMk/>
            <pc:sldMk cId="2968907457" sldId="258"/>
            <ac:spMk id="33" creationId="{E659831F-0D9A-4C63-9EBB-8435B85A440F}"/>
          </ac:spMkLst>
        </pc:spChg>
        <pc:grpChg chg="add">
          <ac:chgData name="Yanamadala, Naga Venkata Sairam" userId="d872bfef-dbe5-42e0-8845-cdfc20effba9" providerId="ADAL" clId="{E3671A8E-B788-684F-98B5-213136968979}" dt="2023-05-02T14:54:25.806" v="225" actId="26606"/>
          <ac:grpSpMkLst>
            <pc:docMk/>
            <pc:sldMk cId="2968907457" sldId="258"/>
            <ac:grpSpMk id="29" creationId="{28FAF094-D087-493F-8DF9-A486C2D6BBAA}"/>
          </ac:grpSpMkLst>
        </pc:grpChg>
        <pc:picChg chg="add del">
          <ac:chgData name="Yanamadala, Naga Venkata Sairam" userId="d872bfef-dbe5-42e0-8845-cdfc20effba9" providerId="ADAL" clId="{E3671A8E-B788-684F-98B5-213136968979}" dt="2023-05-02T14:54:22.994" v="224" actId="478"/>
          <ac:picMkLst>
            <pc:docMk/>
            <pc:sldMk cId="2968907457" sldId="258"/>
            <ac:picMk id="5" creationId="{18F1A1B2-8B59-2494-D01C-22356246EC29}"/>
          </ac:picMkLst>
        </pc:picChg>
      </pc:sldChg>
      <pc:sldChg chg="del">
        <pc:chgData name="Yanamadala, Naga Venkata Sairam" userId="d872bfef-dbe5-42e0-8845-cdfc20effba9" providerId="ADAL" clId="{E3671A8E-B788-684F-98B5-213136968979}" dt="2023-05-02T15:51:40.869" v="546" actId="2696"/>
        <pc:sldMkLst>
          <pc:docMk/>
          <pc:sldMk cId="1647799429" sldId="259"/>
        </pc:sldMkLst>
      </pc:sldChg>
      <pc:sldChg chg="addSp delSp modSp add del mod setBg">
        <pc:chgData name="Yanamadala, Naga Venkata Sairam" userId="d872bfef-dbe5-42e0-8845-cdfc20effba9" providerId="ADAL" clId="{E3671A8E-B788-684F-98B5-213136968979}" dt="2023-05-02T15:09:59.395" v="367" actId="2696"/>
        <pc:sldMkLst>
          <pc:docMk/>
          <pc:sldMk cId="338770041" sldId="260"/>
        </pc:sldMkLst>
        <pc:spChg chg="add">
          <ac:chgData name="Yanamadala, Naga Venkata Sairam" userId="d872bfef-dbe5-42e0-8845-cdfc20effba9" providerId="ADAL" clId="{E3671A8E-B788-684F-98B5-213136968979}" dt="2023-05-02T03:35:31.205" v="162" actId="26606"/>
          <ac:spMkLst>
            <pc:docMk/>
            <pc:sldMk cId="338770041" sldId="260"/>
            <ac:spMk id="8" creationId="{42A4FC2C-047E-45A5-965D-8E1E3BF09BC6}"/>
          </ac:spMkLst>
        </pc:spChg>
        <pc:picChg chg="add mod">
          <ac:chgData name="Yanamadala, Naga Venkata Sairam" userId="d872bfef-dbe5-42e0-8845-cdfc20effba9" providerId="ADAL" clId="{E3671A8E-B788-684F-98B5-213136968979}" dt="2023-05-02T03:35:31.205" v="162" actId="26606"/>
          <ac:picMkLst>
            <pc:docMk/>
            <pc:sldMk cId="338770041" sldId="260"/>
            <ac:picMk id="3" creationId="{15F0104F-FBF4-7ADC-9E42-3B67C284AEF2}"/>
          </ac:picMkLst>
        </pc:picChg>
        <pc:picChg chg="del">
          <ac:chgData name="Yanamadala, Naga Venkata Sairam" userId="d872bfef-dbe5-42e0-8845-cdfc20effba9" providerId="ADAL" clId="{E3671A8E-B788-684F-98B5-213136968979}" dt="2023-05-02T03:35:29.208" v="161" actId="478"/>
          <ac:picMkLst>
            <pc:docMk/>
            <pc:sldMk cId="338770041" sldId="260"/>
            <ac:picMk id="5" creationId="{B554672C-1EF7-4E73-9525-69B35D6A0881}"/>
          </ac:picMkLst>
        </pc:picChg>
      </pc:sldChg>
      <pc:sldChg chg="addSp delSp modSp add mod setBg delDesignElem">
        <pc:chgData name="Yanamadala, Naga Venkata Sairam" userId="d872bfef-dbe5-42e0-8845-cdfc20effba9" providerId="ADAL" clId="{E3671A8E-B788-684F-98B5-213136968979}" dt="2023-05-02T15:12:06.539" v="375" actId="26606"/>
        <pc:sldMkLst>
          <pc:docMk/>
          <pc:sldMk cId="3725628306" sldId="260"/>
        </pc:sldMkLst>
        <pc:spChg chg="del">
          <ac:chgData name="Yanamadala, Naga Venkata Sairam" userId="d872bfef-dbe5-42e0-8845-cdfc20effba9" providerId="ADAL" clId="{E3671A8E-B788-684F-98B5-213136968979}" dt="2023-05-02T15:10:06.894" v="370"/>
          <ac:spMkLst>
            <pc:docMk/>
            <pc:sldMk cId="3725628306" sldId="260"/>
            <ac:spMk id="8" creationId="{42A4FC2C-047E-45A5-965D-8E1E3BF09BC6}"/>
          </ac:spMkLst>
        </pc:spChg>
        <pc:spChg chg="add">
          <ac:chgData name="Yanamadala, Naga Venkata Sairam" userId="d872bfef-dbe5-42e0-8845-cdfc20effba9" providerId="ADAL" clId="{E3671A8E-B788-684F-98B5-213136968979}" dt="2023-05-02T15:12:06.539" v="375" actId="26606"/>
          <ac:spMkLst>
            <pc:docMk/>
            <pc:sldMk cId="3725628306" sldId="260"/>
            <ac:spMk id="9" creationId="{42A4FC2C-047E-45A5-965D-8E1E3BF09BC6}"/>
          </ac:spMkLst>
        </pc:spChg>
        <pc:picChg chg="del">
          <ac:chgData name="Yanamadala, Naga Venkata Sairam" userId="d872bfef-dbe5-42e0-8845-cdfc20effba9" providerId="ADAL" clId="{E3671A8E-B788-684F-98B5-213136968979}" dt="2023-05-02T15:12:02.954" v="371" actId="478"/>
          <ac:picMkLst>
            <pc:docMk/>
            <pc:sldMk cId="3725628306" sldId="260"/>
            <ac:picMk id="3" creationId="{15F0104F-FBF4-7ADC-9E42-3B67C284AEF2}"/>
          </ac:picMkLst>
        </pc:picChg>
        <pc:picChg chg="add mod">
          <ac:chgData name="Yanamadala, Naga Venkata Sairam" userId="d872bfef-dbe5-42e0-8845-cdfc20effba9" providerId="ADAL" clId="{E3671A8E-B788-684F-98B5-213136968979}" dt="2023-05-02T15:12:06.539" v="375" actId="26606"/>
          <ac:picMkLst>
            <pc:docMk/>
            <pc:sldMk cId="3725628306" sldId="260"/>
            <ac:picMk id="4" creationId="{E849FE25-5D26-40BB-9DDA-BD6D41F05704}"/>
          </ac:picMkLst>
        </pc:picChg>
      </pc:sldChg>
      <pc:sldChg chg="del">
        <pc:chgData name="Yanamadala, Naga Venkata Sairam" userId="d872bfef-dbe5-42e0-8845-cdfc20effba9" providerId="ADAL" clId="{E3671A8E-B788-684F-98B5-213136968979}" dt="2023-05-02T16:04:38.089" v="780" actId="2696"/>
        <pc:sldMkLst>
          <pc:docMk/>
          <pc:sldMk cId="1777142087" sldId="261"/>
        </pc:sldMkLst>
      </pc:sldChg>
      <pc:sldChg chg="addSp delSp modSp add del mod">
        <pc:chgData name="Yanamadala, Naga Venkata Sairam" userId="d872bfef-dbe5-42e0-8845-cdfc20effba9" providerId="ADAL" clId="{E3671A8E-B788-684F-98B5-213136968979}" dt="2023-05-02T15:08:36.707" v="361" actId="2696"/>
        <pc:sldMkLst>
          <pc:docMk/>
          <pc:sldMk cId="757474710" sldId="262"/>
        </pc:sldMkLst>
        <pc:spChg chg="del mod">
          <ac:chgData name="Yanamadala, Naga Venkata Sairam" userId="d872bfef-dbe5-42e0-8845-cdfc20effba9" providerId="ADAL" clId="{E3671A8E-B788-684F-98B5-213136968979}" dt="2023-05-02T15:08:30.409" v="357" actId="478"/>
          <ac:spMkLst>
            <pc:docMk/>
            <pc:sldMk cId="757474710" sldId="262"/>
            <ac:spMk id="2" creationId="{2C37191E-1EB5-C942-18D9-A7EE8BAA2454}"/>
          </ac:spMkLst>
        </pc:spChg>
        <pc:spChg chg="add del mod">
          <ac:chgData name="Yanamadala, Naga Venkata Sairam" userId="d872bfef-dbe5-42e0-8845-cdfc20effba9" providerId="ADAL" clId="{E3671A8E-B788-684F-98B5-213136968979}" dt="2023-05-02T15:08:33.065" v="358" actId="478"/>
          <ac:spMkLst>
            <pc:docMk/>
            <pc:sldMk cId="757474710" sldId="262"/>
            <ac:spMk id="4" creationId="{A6222B57-2DE0-CC61-8C08-3640003B7E71}"/>
          </ac:spMkLst>
        </pc:spChg>
        <pc:picChg chg="del">
          <ac:chgData name="Yanamadala, Naga Venkata Sairam" userId="d872bfef-dbe5-42e0-8845-cdfc20effba9" providerId="ADAL" clId="{E3671A8E-B788-684F-98B5-213136968979}" dt="2023-05-02T15:08:27.582" v="356" actId="478"/>
          <ac:picMkLst>
            <pc:docMk/>
            <pc:sldMk cId="757474710" sldId="262"/>
            <ac:picMk id="2050" creationId="{7D80E6D5-FF12-AD30-123F-5B3956BD4C1E}"/>
          </ac:picMkLst>
        </pc:picChg>
      </pc:sldChg>
      <pc:sldChg chg="del">
        <pc:chgData name="Yanamadala, Naga Venkata Sairam" userId="d872bfef-dbe5-42e0-8845-cdfc20effba9" providerId="ADAL" clId="{E3671A8E-B788-684F-98B5-213136968979}" dt="2023-05-01T03:05:03.661" v="124" actId="2696"/>
        <pc:sldMkLst>
          <pc:docMk/>
          <pc:sldMk cId="1390268643" sldId="262"/>
        </pc:sldMkLst>
      </pc:sldChg>
      <pc:sldChg chg="add del">
        <pc:chgData name="Yanamadala, Naga Venkata Sairam" userId="d872bfef-dbe5-42e0-8845-cdfc20effba9" providerId="ADAL" clId="{E3671A8E-B788-684F-98B5-213136968979}" dt="2023-05-02T15:37:25.175" v="517" actId="2696"/>
        <pc:sldMkLst>
          <pc:docMk/>
          <pc:sldMk cId="86650705" sldId="263"/>
        </pc:sldMkLst>
      </pc:sldChg>
      <pc:sldChg chg="addSp delSp modSp add mod setBg">
        <pc:chgData name="Yanamadala, Naga Venkata Sairam" userId="d872bfef-dbe5-42e0-8845-cdfc20effba9" providerId="ADAL" clId="{E3671A8E-B788-684F-98B5-213136968979}" dt="2023-05-02T15:38:21.724" v="523" actId="26606"/>
        <pc:sldMkLst>
          <pc:docMk/>
          <pc:sldMk cId="3041116579" sldId="263"/>
        </pc:sldMkLst>
        <pc:picChg chg="add mod">
          <ac:chgData name="Yanamadala, Naga Venkata Sairam" userId="d872bfef-dbe5-42e0-8845-cdfc20effba9" providerId="ADAL" clId="{E3671A8E-B788-684F-98B5-213136968979}" dt="2023-05-02T15:38:21.724" v="523" actId="26606"/>
          <ac:picMkLst>
            <pc:docMk/>
            <pc:sldMk cId="3041116579" sldId="263"/>
            <ac:picMk id="3" creationId="{544A141B-5DB7-18AB-6229-456EC603D908}"/>
          </ac:picMkLst>
        </pc:picChg>
        <pc:picChg chg="del">
          <ac:chgData name="Yanamadala, Naga Venkata Sairam" userId="d872bfef-dbe5-42e0-8845-cdfc20effba9" providerId="ADAL" clId="{E3671A8E-B788-684F-98B5-213136968979}" dt="2023-05-02T15:38:20.130" v="522" actId="478"/>
          <ac:picMkLst>
            <pc:docMk/>
            <pc:sldMk cId="3041116579" sldId="263"/>
            <ac:picMk id="8" creationId="{C3E2AB10-3F0F-4D07-AF0A-4D133D15121B}"/>
          </ac:picMkLst>
        </pc:picChg>
      </pc:sldChg>
      <pc:sldChg chg="addSp delSp modSp mod setBg">
        <pc:chgData name="Yanamadala, Naga Venkata Sairam" userId="d872bfef-dbe5-42e0-8845-cdfc20effba9" providerId="ADAL" clId="{E3671A8E-B788-684F-98B5-213136968979}" dt="2023-05-02T16:04:31.087" v="779" actId="26606"/>
        <pc:sldMkLst>
          <pc:docMk/>
          <pc:sldMk cId="1614675321" sldId="265"/>
        </pc:sldMkLst>
        <pc:spChg chg="mod">
          <ac:chgData name="Yanamadala, Naga Venkata Sairam" userId="d872bfef-dbe5-42e0-8845-cdfc20effba9" providerId="ADAL" clId="{E3671A8E-B788-684F-98B5-213136968979}" dt="2023-05-02T16:04:31.087" v="779" actId="26606"/>
          <ac:spMkLst>
            <pc:docMk/>
            <pc:sldMk cId="1614675321" sldId="265"/>
            <ac:spMk id="2" creationId="{0CA0646B-971E-59A7-5C8F-64A1DCFF44E6}"/>
          </ac:spMkLst>
        </pc:spChg>
        <pc:spChg chg="add del">
          <ac:chgData name="Yanamadala, Naga Venkata Sairam" userId="d872bfef-dbe5-42e0-8845-cdfc20effba9" providerId="ADAL" clId="{E3671A8E-B788-684F-98B5-213136968979}" dt="2023-05-02T15:01:57.950" v="319" actId="26606"/>
          <ac:spMkLst>
            <pc:docMk/>
            <pc:sldMk cId="1614675321" sldId="265"/>
            <ac:spMk id="12" creationId="{D4771268-CB57-404A-9271-370EB28F6090}"/>
          </ac:spMkLst>
        </pc:spChg>
        <pc:spChg chg="add del">
          <ac:chgData name="Yanamadala, Naga Venkata Sairam" userId="d872bfef-dbe5-42e0-8845-cdfc20effba9" providerId="ADAL" clId="{E3671A8E-B788-684F-98B5-213136968979}" dt="2023-05-02T16:04:31.087" v="779" actId="26606"/>
          <ac:spMkLst>
            <pc:docMk/>
            <pc:sldMk cId="1614675321" sldId="265"/>
            <ac:spMk id="17" creationId="{A8384FB5-9ADC-4DDC-881B-597D56F5B15D}"/>
          </ac:spMkLst>
        </pc:spChg>
        <pc:spChg chg="add del">
          <ac:chgData name="Yanamadala, Naga Venkata Sairam" userId="d872bfef-dbe5-42e0-8845-cdfc20effba9" providerId="ADAL" clId="{E3671A8E-B788-684F-98B5-213136968979}" dt="2023-05-02T16:04:31.087" v="779" actId="26606"/>
          <ac:spMkLst>
            <pc:docMk/>
            <pc:sldMk cId="1614675321" sldId="265"/>
            <ac:spMk id="19" creationId="{1199E1B1-A8C0-4FE8-A5A8-1CB41D69F857}"/>
          </ac:spMkLst>
        </pc:spChg>
        <pc:spChg chg="add del">
          <ac:chgData name="Yanamadala, Naga Venkata Sairam" userId="d872bfef-dbe5-42e0-8845-cdfc20effba9" providerId="ADAL" clId="{E3671A8E-B788-684F-98B5-213136968979}" dt="2023-05-02T16:04:31.087" v="779" actId="26606"/>
          <ac:spMkLst>
            <pc:docMk/>
            <pc:sldMk cId="1614675321" sldId="265"/>
            <ac:spMk id="21" creationId="{84A8DE83-DE75-4B41-9DB4-A7EC0B0DEC0B}"/>
          </ac:spMkLst>
        </pc:spChg>
        <pc:spChg chg="add del">
          <ac:chgData name="Yanamadala, Naga Venkata Sairam" userId="d872bfef-dbe5-42e0-8845-cdfc20effba9" providerId="ADAL" clId="{E3671A8E-B788-684F-98B5-213136968979}" dt="2023-05-02T16:04:31.087" v="779" actId="26606"/>
          <ac:spMkLst>
            <pc:docMk/>
            <pc:sldMk cId="1614675321" sldId="265"/>
            <ac:spMk id="23" creationId="{A7009A0A-BEF5-4EAC-AF15-E4F9F002E239}"/>
          </ac:spMkLst>
        </pc:spChg>
        <pc:spChg chg="add del">
          <ac:chgData name="Yanamadala, Naga Venkata Sairam" userId="d872bfef-dbe5-42e0-8845-cdfc20effba9" providerId="ADAL" clId="{E3671A8E-B788-684F-98B5-213136968979}" dt="2023-05-02T16:04:31.083" v="778" actId="26606"/>
          <ac:spMkLst>
            <pc:docMk/>
            <pc:sldMk cId="1614675321" sldId="265"/>
            <ac:spMk id="28" creationId="{A4AC5506-6312-4701-8D3C-40187889A947}"/>
          </ac:spMkLst>
        </pc:spChg>
        <pc:spChg chg="add">
          <ac:chgData name="Yanamadala, Naga Venkata Sairam" userId="d872bfef-dbe5-42e0-8845-cdfc20effba9" providerId="ADAL" clId="{E3671A8E-B788-684F-98B5-213136968979}" dt="2023-05-02T16:04:31.087" v="779" actId="26606"/>
          <ac:spMkLst>
            <pc:docMk/>
            <pc:sldMk cId="1614675321" sldId="265"/>
            <ac:spMk id="30" creationId="{53F29798-D584-4792-9B62-3F5F5C36D619}"/>
          </ac:spMkLst>
        </pc:spChg>
        <pc:picChg chg="add mod">
          <ac:chgData name="Yanamadala, Naga Venkata Sairam" userId="d872bfef-dbe5-42e0-8845-cdfc20effba9" providerId="ADAL" clId="{E3671A8E-B788-684F-98B5-213136968979}" dt="2023-05-02T16:04:31.087" v="779" actId="26606"/>
          <ac:picMkLst>
            <pc:docMk/>
            <pc:sldMk cId="1614675321" sldId="265"/>
            <ac:picMk id="4" creationId="{58A637E5-50C3-E538-F394-95F0A46CA734}"/>
          </ac:picMkLst>
        </pc:picChg>
        <pc:picChg chg="del mod">
          <ac:chgData name="Yanamadala, Naga Venkata Sairam" userId="d872bfef-dbe5-42e0-8845-cdfc20effba9" providerId="ADAL" clId="{E3671A8E-B788-684F-98B5-213136968979}" dt="2023-05-02T15:01:54.174" v="318" actId="478"/>
          <ac:picMkLst>
            <pc:docMk/>
            <pc:sldMk cId="1614675321" sldId="265"/>
            <ac:picMk id="7" creationId="{37D92D55-AE61-F146-88FE-7EE01AF2AA3D}"/>
          </ac:picMkLst>
        </pc:picChg>
      </pc:sldChg>
      <pc:sldChg chg="del">
        <pc:chgData name="Yanamadala, Naga Venkata Sairam" userId="d872bfef-dbe5-42e0-8845-cdfc20effba9" providerId="ADAL" clId="{E3671A8E-B788-684F-98B5-213136968979}" dt="2023-05-02T15:51:41.748" v="547" actId="2696"/>
        <pc:sldMkLst>
          <pc:docMk/>
          <pc:sldMk cId="2586460501" sldId="266"/>
        </pc:sldMkLst>
      </pc:sldChg>
      <pc:sldChg chg="del">
        <pc:chgData name="Yanamadala, Naga Venkata Sairam" userId="d872bfef-dbe5-42e0-8845-cdfc20effba9" providerId="ADAL" clId="{E3671A8E-B788-684F-98B5-213136968979}" dt="2023-05-02T16:04:44.255" v="781" actId="2696"/>
        <pc:sldMkLst>
          <pc:docMk/>
          <pc:sldMk cId="1942282155" sldId="267"/>
        </pc:sldMkLst>
      </pc:sldChg>
      <pc:sldChg chg="addSp delSp modSp mod setBg">
        <pc:chgData name="Yanamadala, Naga Venkata Sairam" userId="d872bfef-dbe5-42e0-8845-cdfc20effba9" providerId="ADAL" clId="{E3671A8E-B788-684F-98B5-213136968979}" dt="2023-05-02T16:12:55.356" v="799" actId="1076"/>
        <pc:sldMkLst>
          <pc:docMk/>
          <pc:sldMk cId="2111865018" sldId="268"/>
        </pc:sldMkLst>
        <pc:spChg chg="mod">
          <ac:chgData name="Yanamadala, Naga Venkata Sairam" userId="d872bfef-dbe5-42e0-8845-cdfc20effba9" providerId="ADAL" clId="{E3671A8E-B788-684F-98B5-213136968979}" dt="2023-05-02T16:12:55.356" v="799" actId="1076"/>
          <ac:spMkLst>
            <pc:docMk/>
            <pc:sldMk cId="2111865018" sldId="268"/>
            <ac:spMk id="2" creationId="{E689ABC3-BC16-C0FC-7E31-E8A71D57F69D}"/>
          </ac:spMkLst>
        </pc:spChg>
        <pc:spChg chg="add mod">
          <ac:chgData name="Yanamadala, Naga Venkata Sairam" userId="d872bfef-dbe5-42e0-8845-cdfc20effba9" providerId="ADAL" clId="{E3671A8E-B788-684F-98B5-213136968979}" dt="2023-05-02T16:12:39.688" v="797" actId="1076"/>
          <ac:spMkLst>
            <pc:docMk/>
            <pc:sldMk cId="2111865018" sldId="268"/>
            <ac:spMk id="3" creationId="{D33AD451-8960-C756-DD8F-FF5F0A00885D}"/>
          </ac:spMkLst>
        </pc:spChg>
        <pc:spChg chg="add mod">
          <ac:chgData name="Yanamadala, Naga Venkata Sairam" userId="d872bfef-dbe5-42e0-8845-cdfc20effba9" providerId="ADAL" clId="{E3671A8E-B788-684F-98B5-213136968979}" dt="2023-05-02T16:12:45.786" v="798" actId="1076"/>
          <ac:spMkLst>
            <pc:docMk/>
            <pc:sldMk cId="2111865018" sldId="268"/>
            <ac:spMk id="4" creationId="{233C5995-C21A-0E5D-D05F-6DA8D823637C}"/>
          </ac:spMkLst>
        </pc:spChg>
        <pc:spChg chg="add mod">
          <ac:chgData name="Yanamadala, Naga Venkata Sairam" userId="d872bfef-dbe5-42e0-8845-cdfc20effba9" providerId="ADAL" clId="{E3671A8E-B788-684F-98B5-213136968979}" dt="2023-05-02T16:12:31.909" v="796" actId="26606"/>
          <ac:spMkLst>
            <pc:docMk/>
            <pc:sldMk cId="2111865018" sldId="268"/>
            <ac:spMk id="5" creationId="{6D93EB3F-AB28-0B09-FBA6-E64D2EEDA70D}"/>
          </ac:spMkLst>
        </pc:spChg>
        <pc:spChg chg="add">
          <ac:chgData name="Yanamadala, Naga Venkata Sairam" userId="d872bfef-dbe5-42e0-8845-cdfc20effba9" providerId="ADAL" clId="{E3671A8E-B788-684F-98B5-213136968979}" dt="2023-05-02T16:12:31.909" v="796" actId="26606"/>
          <ac:spMkLst>
            <pc:docMk/>
            <pc:sldMk cId="2111865018" sldId="268"/>
            <ac:spMk id="1037" creationId="{955A2079-FA98-4876-80F0-72364A7D2EA4}"/>
          </ac:spMkLst>
        </pc:spChg>
        <pc:picChg chg="mod">
          <ac:chgData name="Yanamadala, Naga Venkata Sairam" userId="d872bfef-dbe5-42e0-8845-cdfc20effba9" providerId="ADAL" clId="{E3671A8E-B788-684F-98B5-213136968979}" dt="2023-05-02T16:12:31.909" v="796" actId="26606"/>
          <ac:picMkLst>
            <pc:docMk/>
            <pc:sldMk cId="2111865018" sldId="268"/>
            <ac:picMk id="1026" creationId="{EEDEF79F-BFC4-CB56-F7AF-D0E31FBA1382}"/>
          </ac:picMkLst>
        </pc:picChg>
        <pc:picChg chg="mod">
          <ac:chgData name="Yanamadala, Naga Venkata Sairam" userId="d872bfef-dbe5-42e0-8845-cdfc20effba9" providerId="ADAL" clId="{E3671A8E-B788-684F-98B5-213136968979}" dt="2023-05-02T16:12:31.909" v="796" actId="26606"/>
          <ac:picMkLst>
            <pc:docMk/>
            <pc:sldMk cId="2111865018" sldId="268"/>
            <ac:picMk id="1028" creationId="{54668D06-43CA-A081-4547-72008221920B}"/>
          </ac:picMkLst>
        </pc:picChg>
        <pc:picChg chg="del">
          <ac:chgData name="Yanamadala, Naga Venkata Sairam" userId="d872bfef-dbe5-42e0-8845-cdfc20effba9" providerId="ADAL" clId="{E3671A8E-B788-684F-98B5-213136968979}" dt="2023-05-02T15:35:04.784" v="470" actId="478"/>
          <ac:picMkLst>
            <pc:docMk/>
            <pc:sldMk cId="2111865018" sldId="268"/>
            <ac:picMk id="1030" creationId="{E5787611-1177-B481-A433-FDBD29F4C60B}"/>
          </ac:picMkLst>
        </pc:picChg>
        <pc:picChg chg="mod">
          <ac:chgData name="Yanamadala, Naga Venkata Sairam" userId="d872bfef-dbe5-42e0-8845-cdfc20effba9" providerId="ADAL" clId="{E3671A8E-B788-684F-98B5-213136968979}" dt="2023-05-02T16:12:31.909" v="796" actId="26606"/>
          <ac:picMkLst>
            <pc:docMk/>
            <pc:sldMk cId="2111865018" sldId="268"/>
            <ac:picMk id="1032" creationId="{4F0C179D-19E2-5045-505D-C0DE0A9B5C75}"/>
          </ac:picMkLst>
        </pc:picChg>
      </pc:sldChg>
      <pc:sldChg chg="addSp delSp modSp del mod">
        <pc:chgData name="Yanamadala, Naga Venkata Sairam" userId="d872bfef-dbe5-42e0-8845-cdfc20effba9" providerId="ADAL" clId="{E3671A8E-B788-684F-98B5-213136968979}" dt="2023-05-02T16:21:21.262" v="936" actId="2696"/>
        <pc:sldMkLst>
          <pc:docMk/>
          <pc:sldMk cId="3736398683" sldId="269"/>
        </pc:sldMkLst>
        <pc:spChg chg="mod">
          <ac:chgData name="Yanamadala, Naga Venkata Sairam" userId="d872bfef-dbe5-42e0-8845-cdfc20effba9" providerId="ADAL" clId="{E3671A8E-B788-684F-98B5-213136968979}" dt="2023-05-02T15:36:11.479" v="504" actId="26606"/>
          <ac:spMkLst>
            <pc:docMk/>
            <pc:sldMk cId="3736398683" sldId="269"/>
            <ac:spMk id="2" creationId="{A9086358-851B-2BFE-861E-C16FB80F335A}"/>
          </ac:spMkLst>
        </pc:spChg>
        <pc:spChg chg="del">
          <ac:chgData name="Yanamadala, Naga Venkata Sairam" userId="d872bfef-dbe5-42e0-8845-cdfc20effba9" providerId="ADAL" clId="{E3671A8E-B788-684F-98B5-213136968979}" dt="2023-05-02T15:35:38.211" v="497" actId="478"/>
          <ac:spMkLst>
            <pc:docMk/>
            <pc:sldMk cId="3736398683" sldId="269"/>
            <ac:spMk id="3" creationId="{8A3B70F7-7784-557D-D99C-16190B1B7C2B}"/>
          </ac:spMkLst>
        </pc:spChg>
        <pc:spChg chg="add del">
          <ac:chgData name="Yanamadala, Naga Venkata Sairam" userId="d872bfef-dbe5-42e0-8845-cdfc20effba9" providerId="ADAL" clId="{E3671A8E-B788-684F-98B5-213136968979}" dt="2023-05-02T15:36:11.479" v="504" actId="26606"/>
          <ac:spMkLst>
            <pc:docMk/>
            <pc:sldMk cId="3736398683" sldId="269"/>
            <ac:spMk id="1037" creationId="{4C2AC11E-3162-4990-A36E-92B07ECF16C2}"/>
          </ac:spMkLst>
        </pc:spChg>
        <pc:spChg chg="add del">
          <ac:chgData name="Yanamadala, Naga Venkata Sairam" userId="d872bfef-dbe5-42e0-8845-cdfc20effba9" providerId="ADAL" clId="{E3671A8E-B788-684F-98B5-213136968979}" dt="2023-05-02T15:36:11.479" v="504" actId="26606"/>
          <ac:spMkLst>
            <pc:docMk/>
            <pc:sldMk cId="3736398683" sldId="269"/>
            <ac:spMk id="1039" creationId="{9073D962-D3D2-4A72-8593-65C213CBFFC3}"/>
          </ac:spMkLst>
        </pc:spChg>
        <pc:spChg chg="add del">
          <ac:chgData name="Yanamadala, Naga Venkata Sairam" userId="d872bfef-dbe5-42e0-8845-cdfc20effba9" providerId="ADAL" clId="{E3671A8E-B788-684F-98B5-213136968979}" dt="2023-05-02T15:36:11.479" v="504" actId="26606"/>
          <ac:spMkLst>
            <pc:docMk/>
            <pc:sldMk cId="3736398683" sldId="269"/>
            <ac:spMk id="1041" creationId="{2387511B-F6E1-4929-AC90-94FB8B6B0F41}"/>
          </ac:spMkLst>
        </pc:spChg>
        <pc:spChg chg="add del">
          <ac:chgData name="Yanamadala, Naga Venkata Sairam" userId="d872bfef-dbe5-42e0-8845-cdfc20effba9" providerId="ADAL" clId="{E3671A8E-B788-684F-98B5-213136968979}" dt="2023-05-02T15:36:11.479" v="504" actId="26606"/>
          <ac:spMkLst>
            <pc:docMk/>
            <pc:sldMk cId="3736398683" sldId="269"/>
            <ac:spMk id="1043" creationId="{AA58F78C-27AB-465F-AA33-15E08AF267F9}"/>
          </ac:spMkLst>
        </pc:spChg>
        <pc:spChg chg="add del">
          <ac:chgData name="Yanamadala, Naga Venkata Sairam" userId="d872bfef-dbe5-42e0-8845-cdfc20effba9" providerId="ADAL" clId="{E3671A8E-B788-684F-98B5-213136968979}" dt="2023-05-02T15:36:06.855" v="499" actId="26606"/>
          <ac:spMkLst>
            <pc:docMk/>
            <pc:sldMk cId="3736398683" sldId="269"/>
            <ac:spMk id="1048" creationId="{91F55C5D-1648-4BE3-932D-8CADBF3F6736}"/>
          </ac:spMkLst>
        </pc:spChg>
        <pc:spChg chg="add del">
          <ac:chgData name="Yanamadala, Naga Venkata Sairam" userId="d872bfef-dbe5-42e0-8845-cdfc20effba9" providerId="ADAL" clId="{E3671A8E-B788-684F-98B5-213136968979}" dt="2023-05-02T15:36:06.855" v="499" actId="26606"/>
          <ac:spMkLst>
            <pc:docMk/>
            <pc:sldMk cId="3736398683" sldId="269"/>
            <ac:spMk id="1050" creationId="{A38E1331-B5A6-44BE-BF4E-EE6C2FD2A242}"/>
          </ac:spMkLst>
        </pc:spChg>
        <pc:spChg chg="add del">
          <ac:chgData name="Yanamadala, Naga Venkata Sairam" userId="d872bfef-dbe5-42e0-8845-cdfc20effba9" providerId="ADAL" clId="{E3671A8E-B788-684F-98B5-213136968979}" dt="2023-05-02T15:36:10.404" v="501" actId="26606"/>
          <ac:spMkLst>
            <pc:docMk/>
            <pc:sldMk cId="3736398683" sldId="269"/>
            <ac:spMk id="1052" creationId="{DF923961-7523-4DA3-A6B8-16492042BC39}"/>
          </ac:spMkLst>
        </pc:spChg>
        <pc:spChg chg="add del">
          <ac:chgData name="Yanamadala, Naga Venkata Sairam" userId="d872bfef-dbe5-42e0-8845-cdfc20effba9" providerId="ADAL" clId="{E3671A8E-B788-684F-98B5-213136968979}" dt="2023-05-02T15:36:10.404" v="501" actId="26606"/>
          <ac:spMkLst>
            <pc:docMk/>
            <pc:sldMk cId="3736398683" sldId="269"/>
            <ac:spMk id="1053" creationId="{8E8E9D3F-8FFC-44B7-BFB9-B2888CCB5A83}"/>
          </ac:spMkLst>
        </pc:spChg>
        <pc:spChg chg="add del">
          <ac:chgData name="Yanamadala, Naga Venkata Sairam" userId="d872bfef-dbe5-42e0-8845-cdfc20effba9" providerId="ADAL" clId="{E3671A8E-B788-684F-98B5-213136968979}" dt="2023-05-02T15:36:10.404" v="501" actId="26606"/>
          <ac:spMkLst>
            <pc:docMk/>
            <pc:sldMk cId="3736398683" sldId="269"/>
            <ac:spMk id="1054" creationId="{96A4C419-5959-41E1-8F5D-4385DE6B3CE4}"/>
          </ac:spMkLst>
        </pc:spChg>
        <pc:spChg chg="add del">
          <ac:chgData name="Yanamadala, Naga Venkata Sairam" userId="d872bfef-dbe5-42e0-8845-cdfc20effba9" providerId="ADAL" clId="{E3671A8E-B788-684F-98B5-213136968979}" dt="2023-05-02T15:36:11.471" v="503" actId="26606"/>
          <ac:spMkLst>
            <pc:docMk/>
            <pc:sldMk cId="3736398683" sldId="269"/>
            <ac:spMk id="1056" creationId="{6570CC06-DB21-401C-BCF8-AAC5FF550D29}"/>
          </ac:spMkLst>
        </pc:spChg>
        <pc:spChg chg="add del">
          <ac:chgData name="Yanamadala, Naga Venkata Sairam" userId="d872bfef-dbe5-42e0-8845-cdfc20effba9" providerId="ADAL" clId="{E3671A8E-B788-684F-98B5-213136968979}" dt="2023-05-02T15:36:11.471" v="503" actId="26606"/>
          <ac:spMkLst>
            <pc:docMk/>
            <pc:sldMk cId="3736398683" sldId="269"/>
            <ac:spMk id="1057" creationId="{15B998FC-4B98-4A07-B159-9E629180AF40}"/>
          </ac:spMkLst>
        </pc:spChg>
        <pc:spChg chg="add">
          <ac:chgData name="Yanamadala, Naga Venkata Sairam" userId="d872bfef-dbe5-42e0-8845-cdfc20effba9" providerId="ADAL" clId="{E3671A8E-B788-684F-98B5-213136968979}" dt="2023-05-02T15:36:11.479" v="504" actId="26606"/>
          <ac:spMkLst>
            <pc:docMk/>
            <pc:sldMk cId="3736398683" sldId="269"/>
            <ac:spMk id="1059" creationId="{6C9ECD1F-1B32-4E48-9736-A1BC9A3237E0}"/>
          </ac:spMkLst>
        </pc:spChg>
        <pc:spChg chg="add">
          <ac:chgData name="Yanamadala, Naga Venkata Sairam" userId="d872bfef-dbe5-42e0-8845-cdfc20effba9" providerId="ADAL" clId="{E3671A8E-B788-684F-98B5-213136968979}" dt="2023-05-02T15:36:11.479" v="504" actId="26606"/>
          <ac:spMkLst>
            <pc:docMk/>
            <pc:sldMk cId="3736398683" sldId="269"/>
            <ac:spMk id="1060" creationId="{90F533E9-6690-41A8-A372-4C6C622D028D}"/>
          </ac:spMkLst>
        </pc:spChg>
        <pc:spChg chg="add">
          <ac:chgData name="Yanamadala, Naga Venkata Sairam" userId="d872bfef-dbe5-42e0-8845-cdfc20effba9" providerId="ADAL" clId="{E3671A8E-B788-684F-98B5-213136968979}" dt="2023-05-02T15:36:11.479" v="504" actId="26606"/>
          <ac:spMkLst>
            <pc:docMk/>
            <pc:sldMk cId="3736398683" sldId="269"/>
            <ac:spMk id="1061" creationId="{99413ED5-9ED4-4772-BCE4-2BCAE6B12E35}"/>
          </ac:spMkLst>
        </pc:spChg>
        <pc:spChg chg="add">
          <ac:chgData name="Yanamadala, Naga Venkata Sairam" userId="d872bfef-dbe5-42e0-8845-cdfc20effba9" providerId="ADAL" clId="{E3671A8E-B788-684F-98B5-213136968979}" dt="2023-05-02T15:36:11.479" v="504" actId="26606"/>
          <ac:spMkLst>
            <pc:docMk/>
            <pc:sldMk cId="3736398683" sldId="269"/>
            <ac:spMk id="1062" creationId="{04357C93-F0CB-4A1C-8F77-4E9063789819}"/>
          </ac:spMkLst>
        </pc:spChg>
        <pc:picChg chg="mod ord">
          <ac:chgData name="Yanamadala, Naga Venkata Sairam" userId="d872bfef-dbe5-42e0-8845-cdfc20effba9" providerId="ADAL" clId="{E3671A8E-B788-684F-98B5-213136968979}" dt="2023-05-02T15:36:11.479" v="504" actId="26606"/>
          <ac:picMkLst>
            <pc:docMk/>
            <pc:sldMk cId="3736398683" sldId="269"/>
            <ac:picMk id="1026" creationId="{0CCAFAFC-F5EB-47BB-3874-0F02B4F6CA4C}"/>
          </ac:picMkLst>
        </pc:picChg>
        <pc:picChg chg="del mod ord">
          <ac:chgData name="Yanamadala, Naga Venkata Sairam" userId="d872bfef-dbe5-42e0-8845-cdfc20effba9" providerId="ADAL" clId="{E3671A8E-B788-684F-98B5-213136968979}" dt="2023-05-02T16:13:32.273" v="822" actId="21"/>
          <ac:picMkLst>
            <pc:docMk/>
            <pc:sldMk cId="3736398683" sldId="269"/>
            <ac:picMk id="1028" creationId="{E9096283-4012-566D-D560-B8DBB662F174}"/>
          </ac:picMkLst>
        </pc:picChg>
        <pc:picChg chg="del mod ord">
          <ac:chgData name="Yanamadala, Naga Venkata Sairam" userId="d872bfef-dbe5-42e0-8845-cdfc20effba9" providerId="ADAL" clId="{E3671A8E-B788-684F-98B5-213136968979}" dt="2023-05-02T16:15:51.650" v="868" actId="21"/>
          <ac:picMkLst>
            <pc:docMk/>
            <pc:sldMk cId="3736398683" sldId="269"/>
            <ac:picMk id="1030" creationId="{609DE61A-D54F-3262-D5C0-89B90D45C723}"/>
          </ac:picMkLst>
        </pc:picChg>
        <pc:picChg chg="del mod">
          <ac:chgData name="Yanamadala, Naga Venkata Sairam" userId="d872bfef-dbe5-42e0-8845-cdfc20effba9" providerId="ADAL" clId="{E3671A8E-B788-684F-98B5-213136968979}" dt="2023-05-02T16:19:13.484" v="916" actId="21"/>
          <ac:picMkLst>
            <pc:docMk/>
            <pc:sldMk cId="3736398683" sldId="269"/>
            <ac:picMk id="1032" creationId="{0A200C97-8481-97F3-4997-DB690D48816B}"/>
          </ac:picMkLst>
        </pc:picChg>
      </pc:sldChg>
      <pc:sldChg chg="del">
        <pc:chgData name="Yanamadala, Naga Venkata Sairam" userId="d872bfef-dbe5-42e0-8845-cdfc20effba9" providerId="ADAL" clId="{E3671A8E-B788-684F-98B5-213136968979}" dt="2023-05-01T02:48:48.029" v="0" actId="2696"/>
        <pc:sldMkLst>
          <pc:docMk/>
          <pc:sldMk cId="1691178563" sldId="270"/>
        </pc:sldMkLst>
      </pc:sldChg>
      <pc:sldChg chg="addSp delSp modSp new del mod setBg">
        <pc:chgData name="Yanamadala, Naga Venkata Sairam" userId="d872bfef-dbe5-42e0-8845-cdfc20effba9" providerId="ADAL" clId="{E3671A8E-B788-684F-98B5-213136968979}" dt="2023-05-02T16:21:22.632" v="937" actId="2696"/>
        <pc:sldMkLst>
          <pc:docMk/>
          <pc:sldMk cId="2026166666" sldId="270"/>
        </pc:sldMkLst>
        <pc:spChg chg="mod">
          <ac:chgData name="Yanamadala, Naga Venkata Sairam" userId="d872bfef-dbe5-42e0-8845-cdfc20effba9" providerId="ADAL" clId="{E3671A8E-B788-684F-98B5-213136968979}" dt="2023-05-02T15:36:28.526" v="506" actId="26606"/>
          <ac:spMkLst>
            <pc:docMk/>
            <pc:sldMk cId="2026166666" sldId="270"/>
            <ac:spMk id="2" creationId="{F18DD071-F750-9F51-CD7B-D834B8A0F22F}"/>
          </ac:spMkLst>
        </pc:spChg>
        <pc:spChg chg="del">
          <ac:chgData name="Yanamadala, Naga Venkata Sairam" userId="d872bfef-dbe5-42e0-8845-cdfc20effba9" providerId="ADAL" clId="{E3671A8E-B788-684F-98B5-213136968979}" dt="2023-05-01T02:49:13.713" v="2"/>
          <ac:spMkLst>
            <pc:docMk/>
            <pc:sldMk cId="2026166666" sldId="270"/>
            <ac:spMk id="3" creationId="{E4BD4AFF-DE23-4FC0-EEB0-50BE118192D1}"/>
          </ac:spMkLst>
        </pc:spChg>
        <pc:spChg chg="add del">
          <ac:chgData name="Yanamadala, Naga Venkata Sairam" userId="d872bfef-dbe5-42e0-8845-cdfc20effba9" providerId="ADAL" clId="{E3671A8E-B788-684F-98B5-213136968979}" dt="2023-05-02T15:36:26.331" v="505" actId="478"/>
          <ac:spMkLst>
            <pc:docMk/>
            <pc:sldMk cId="2026166666" sldId="270"/>
            <ac:spMk id="3084" creationId="{49E9D652-7B73-04A7-8554-BD48F7418010}"/>
          </ac:spMkLst>
        </pc:spChg>
        <pc:spChg chg="add del">
          <ac:chgData name="Yanamadala, Naga Venkata Sairam" userId="d872bfef-dbe5-42e0-8845-cdfc20effba9" providerId="ADAL" clId="{E3671A8E-B788-684F-98B5-213136968979}" dt="2023-05-02T15:36:28.526" v="506" actId="26606"/>
          <ac:spMkLst>
            <pc:docMk/>
            <pc:sldMk cId="2026166666" sldId="270"/>
            <ac:spMk id="3087" creationId="{4C2AC11E-3162-4990-A36E-92B07ECF16C2}"/>
          </ac:spMkLst>
        </pc:spChg>
        <pc:spChg chg="add del">
          <ac:chgData name="Yanamadala, Naga Venkata Sairam" userId="d872bfef-dbe5-42e0-8845-cdfc20effba9" providerId="ADAL" clId="{E3671A8E-B788-684F-98B5-213136968979}" dt="2023-05-02T15:36:28.526" v="506" actId="26606"/>
          <ac:spMkLst>
            <pc:docMk/>
            <pc:sldMk cId="2026166666" sldId="270"/>
            <ac:spMk id="3089" creationId="{9073D962-D3D2-4A72-8593-65C213CBFFC3}"/>
          </ac:spMkLst>
        </pc:spChg>
        <pc:spChg chg="add del">
          <ac:chgData name="Yanamadala, Naga Venkata Sairam" userId="d872bfef-dbe5-42e0-8845-cdfc20effba9" providerId="ADAL" clId="{E3671A8E-B788-684F-98B5-213136968979}" dt="2023-05-02T15:36:28.526" v="506" actId="26606"/>
          <ac:spMkLst>
            <pc:docMk/>
            <pc:sldMk cId="2026166666" sldId="270"/>
            <ac:spMk id="3091" creationId="{2387511B-F6E1-4929-AC90-94FB8B6B0F41}"/>
          </ac:spMkLst>
        </pc:spChg>
        <pc:spChg chg="add del">
          <ac:chgData name="Yanamadala, Naga Venkata Sairam" userId="d872bfef-dbe5-42e0-8845-cdfc20effba9" providerId="ADAL" clId="{E3671A8E-B788-684F-98B5-213136968979}" dt="2023-05-02T15:36:28.526" v="506" actId="26606"/>
          <ac:spMkLst>
            <pc:docMk/>
            <pc:sldMk cId="2026166666" sldId="270"/>
            <ac:spMk id="3093" creationId="{AA58F78C-27AB-465F-AA33-15E08AF267F9}"/>
          </ac:spMkLst>
        </pc:spChg>
        <pc:spChg chg="add">
          <ac:chgData name="Yanamadala, Naga Venkata Sairam" userId="d872bfef-dbe5-42e0-8845-cdfc20effba9" providerId="ADAL" clId="{E3671A8E-B788-684F-98B5-213136968979}" dt="2023-05-02T15:36:28.526" v="506" actId="26606"/>
          <ac:spMkLst>
            <pc:docMk/>
            <pc:sldMk cId="2026166666" sldId="270"/>
            <ac:spMk id="3098" creationId="{6C9ECD1F-1B32-4E48-9736-A1BC9A3237E0}"/>
          </ac:spMkLst>
        </pc:spChg>
        <pc:spChg chg="add">
          <ac:chgData name="Yanamadala, Naga Venkata Sairam" userId="d872bfef-dbe5-42e0-8845-cdfc20effba9" providerId="ADAL" clId="{E3671A8E-B788-684F-98B5-213136968979}" dt="2023-05-02T15:36:28.526" v="506" actId="26606"/>
          <ac:spMkLst>
            <pc:docMk/>
            <pc:sldMk cId="2026166666" sldId="270"/>
            <ac:spMk id="3100" creationId="{90F533E9-6690-41A8-A372-4C6C622D028D}"/>
          </ac:spMkLst>
        </pc:spChg>
        <pc:spChg chg="add">
          <ac:chgData name="Yanamadala, Naga Venkata Sairam" userId="d872bfef-dbe5-42e0-8845-cdfc20effba9" providerId="ADAL" clId="{E3671A8E-B788-684F-98B5-213136968979}" dt="2023-05-02T15:36:28.526" v="506" actId="26606"/>
          <ac:spMkLst>
            <pc:docMk/>
            <pc:sldMk cId="2026166666" sldId="270"/>
            <ac:spMk id="3102" creationId="{99413ED5-9ED4-4772-BCE4-2BCAE6B12E35}"/>
          </ac:spMkLst>
        </pc:spChg>
        <pc:spChg chg="add">
          <ac:chgData name="Yanamadala, Naga Venkata Sairam" userId="d872bfef-dbe5-42e0-8845-cdfc20effba9" providerId="ADAL" clId="{E3671A8E-B788-684F-98B5-213136968979}" dt="2023-05-02T15:36:28.526" v="506" actId="26606"/>
          <ac:spMkLst>
            <pc:docMk/>
            <pc:sldMk cId="2026166666" sldId="270"/>
            <ac:spMk id="3104" creationId="{04357C93-F0CB-4A1C-8F77-4E9063789819}"/>
          </ac:spMkLst>
        </pc:spChg>
        <pc:picChg chg="add mod ord">
          <ac:chgData name="Yanamadala, Naga Venkata Sairam" userId="d872bfef-dbe5-42e0-8845-cdfc20effba9" providerId="ADAL" clId="{E3671A8E-B788-684F-98B5-213136968979}" dt="2023-05-02T15:36:28.526" v="506" actId="26606"/>
          <ac:picMkLst>
            <pc:docMk/>
            <pc:sldMk cId="2026166666" sldId="270"/>
            <ac:picMk id="3074" creationId="{51A6CD97-24A4-0131-0278-733A4EB03D42}"/>
          </ac:picMkLst>
        </pc:picChg>
        <pc:picChg chg="add del mod">
          <ac:chgData name="Yanamadala, Naga Venkata Sairam" userId="d872bfef-dbe5-42e0-8845-cdfc20effba9" providerId="ADAL" clId="{E3671A8E-B788-684F-98B5-213136968979}" dt="2023-05-02T16:13:39.168" v="824" actId="21"/>
          <ac:picMkLst>
            <pc:docMk/>
            <pc:sldMk cId="2026166666" sldId="270"/>
            <ac:picMk id="3076" creationId="{ABBF3576-3191-0EFD-CD84-BF3C2928B70F}"/>
          </ac:picMkLst>
        </pc:picChg>
        <pc:picChg chg="add del mod">
          <ac:chgData name="Yanamadala, Naga Venkata Sairam" userId="d872bfef-dbe5-42e0-8845-cdfc20effba9" providerId="ADAL" clId="{E3671A8E-B788-684F-98B5-213136968979}" dt="2023-05-02T16:16:03.504" v="870" actId="21"/>
          <ac:picMkLst>
            <pc:docMk/>
            <pc:sldMk cId="2026166666" sldId="270"/>
            <ac:picMk id="3078" creationId="{4441E50A-62D9-F0A8-697F-A9A5F1DFE363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9:18.205" v="918" actId="21"/>
          <ac:picMkLst>
            <pc:docMk/>
            <pc:sldMk cId="2026166666" sldId="270"/>
            <ac:picMk id="3080" creationId="{7922C820-BE3F-8D51-A7F4-45E783F7CF17}"/>
          </ac:picMkLst>
        </pc:picChg>
      </pc:sldChg>
      <pc:sldChg chg="addSp delSp modSp new del mod setBg">
        <pc:chgData name="Yanamadala, Naga Venkata Sairam" userId="d872bfef-dbe5-42e0-8845-cdfc20effba9" providerId="ADAL" clId="{E3671A8E-B788-684F-98B5-213136968979}" dt="2023-05-02T16:21:23.201" v="938" actId="2696"/>
        <pc:sldMkLst>
          <pc:docMk/>
          <pc:sldMk cId="3286024084" sldId="271"/>
        </pc:sldMkLst>
        <pc:spChg chg="mod">
          <ac:chgData name="Yanamadala, Naga Venkata Sairam" userId="d872bfef-dbe5-42e0-8845-cdfc20effba9" providerId="ADAL" clId="{E3671A8E-B788-684F-98B5-213136968979}" dt="2023-05-02T15:36:33.513" v="508" actId="26606"/>
          <ac:spMkLst>
            <pc:docMk/>
            <pc:sldMk cId="3286024084" sldId="271"/>
            <ac:spMk id="2" creationId="{68AA6943-4783-8A11-A9F2-20849FED3DCC}"/>
          </ac:spMkLst>
        </pc:spChg>
        <pc:spChg chg="del">
          <ac:chgData name="Yanamadala, Naga Venkata Sairam" userId="d872bfef-dbe5-42e0-8845-cdfc20effba9" providerId="ADAL" clId="{E3671A8E-B788-684F-98B5-213136968979}" dt="2023-05-01T02:50:03.415" v="16"/>
          <ac:spMkLst>
            <pc:docMk/>
            <pc:sldMk cId="3286024084" sldId="271"/>
            <ac:spMk id="3" creationId="{BA55047D-A14B-7891-0187-B73AEFCB2116}"/>
          </ac:spMkLst>
        </pc:spChg>
        <pc:spChg chg="add del">
          <ac:chgData name="Yanamadala, Naga Venkata Sairam" userId="d872bfef-dbe5-42e0-8845-cdfc20effba9" providerId="ADAL" clId="{E3671A8E-B788-684F-98B5-213136968979}" dt="2023-05-02T15:36:31.637" v="507" actId="478"/>
          <ac:spMkLst>
            <pc:docMk/>
            <pc:sldMk cId="3286024084" sldId="271"/>
            <ac:spMk id="4108" creationId="{20ABF6B1-EE95-88EC-2B99-F4C41DA23B6F}"/>
          </ac:spMkLst>
        </pc:spChg>
        <pc:spChg chg="add del">
          <ac:chgData name="Yanamadala, Naga Venkata Sairam" userId="d872bfef-dbe5-42e0-8845-cdfc20effba9" providerId="ADAL" clId="{E3671A8E-B788-684F-98B5-213136968979}" dt="2023-05-02T15:36:33.513" v="508" actId="26606"/>
          <ac:spMkLst>
            <pc:docMk/>
            <pc:sldMk cId="3286024084" sldId="271"/>
            <ac:spMk id="4111" creationId="{4C2AC11E-3162-4990-A36E-92B07ECF16C2}"/>
          </ac:spMkLst>
        </pc:spChg>
        <pc:spChg chg="add del">
          <ac:chgData name="Yanamadala, Naga Venkata Sairam" userId="d872bfef-dbe5-42e0-8845-cdfc20effba9" providerId="ADAL" clId="{E3671A8E-B788-684F-98B5-213136968979}" dt="2023-05-02T15:36:33.513" v="508" actId="26606"/>
          <ac:spMkLst>
            <pc:docMk/>
            <pc:sldMk cId="3286024084" sldId="271"/>
            <ac:spMk id="4113" creationId="{9073D962-D3D2-4A72-8593-65C213CBFFC3}"/>
          </ac:spMkLst>
        </pc:spChg>
        <pc:spChg chg="add del">
          <ac:chgData name="Yanamadala, Naga Venkata Sairam" userId="d872bfef-dbe5-42e0-8845-cdfc20effba9" providerId="ADAL" clId="{E3671A8E-B788-684F-98B5-213136968979}" dt="2023-05-02T15:36:33.513" v="508" actId="26606"/>
          <ac:spMkLst>
            <pc:docMk/>
            <pc:sldMk cId="3286024084" sldId="271"/>
            <ac:spMk id="4115" creationId="{2387511B-F6E1-4929-AC90-94FB8B6B0F41}"/>
          </ac:spMkLst>
        </pc:spChg>
        <pc:spChg chg="add del">
          <ac:chgData name="Yanamadala, Naga Venkata Sairam" userId="d872bfef-dbe5-42e0-8845-cdfc20effba9" providerId="ADAL" clId="{E3671A8E-B788-684F-98B5-213136968979}" dt="2023-05-02T15:36:33.513" v="508" actId="26606"/>
          <ac:spMkLst>
            <pc:docMk/>
            <pc:sldMk cId="3286024084" sldId="271"/>
            <ac:spMk id="4117" creationId="{AA58F78C-27AB-465F-AA33-15E08AF267F9}"/>
          </ac:spMkLst>
        </pc:spChg>
        <pc:spChg chg="add">
          <ac:chgData name="Yanamadala, Naga Venkata Sairam" userId="d872bfef-dbe5-42e0-8845-cdfc20effba9" providerId="ADAL" clId="{E3671A8E-B788-684F-98B5-213136968979}" dt="2023-05-02T15:36:33.513" v="508" actId="26606"/>
          <ac:spMkLst>
            <pc:docMk/>
            <pc:sldMk cId="3286024084" sldId="271"/>
            <ac:spMk id="4122" creationId="{6C9ECD1F-1B32-4E48-9736-A1BC9A3237E0}"/>
          </ac:spMkLst>
        </pc:spChg>
        <pc:spChg chg="add">
          <ac:chgData name="Yanamadala, Naga Venkata Sairam" userId="d872bfef-dbe5-42e0-8845-cdfc20effba9" providerId="ADAL" clId="{E3671A8E-B788-684F-98B5-213136968979}" dt="2023-05-02T15:36:33.513" v="508" actId="26606"/>
          <ac:spMkLst>
            <pc:docMk/>
            <pc:sldMk cId="3286024084" sldId="271"/>
            <ac:spMk id="4124" creationId="{90F533E9-6690-41A8-A372-4C6C622D028D}"/>
          </ac:spMkLst>
        </pc:spChg>
        <pc:spChg chg="add">
          <ac:chgData name="Yanamadala, Naga Venkata Sairam" userId="d872bfef-dbe5-42e0-8845-cdfc20effba9" providerId="ADAL" clId="{E3671A8E-B788-684F-98B5-213136968979}" dt="2023-05-02T15:36:33.513" v="508" actId="26606"/>
          <ac:spMkLst>
            <pc:docMk/>
            <pc:sldMk cId="3286024084" sldId="271"/>
            <ac:spMk id="4126" creationId="{99413ED5-9ED4-4772-BCE4-2BCAE6B12E35}"/>
          </ac:spMkLst>
        </pc:spChg>
        <pc:spChg chg="add">
          <ac:chgData name="Yanamadala, Naga Venkata Sairam" userId="d872bfef-dbe5-42e0-8845-cdfc20effba9" providerId="ADAL" clId="{E3671A8E-B788-684F-98B5-213136968979}" dt="2023-05-02T15:36:33.513" v="508" actId="26606"/>
          <ac:spMkLst>
            <pc:docMk/>
            <pc:sldMk cId="3286024084" sldId="271"/>
            <ac:spMk id="4128" creationId="{04357C93-F0CB-4A1C-8F77-4E9063789819}"/>
          </ac:spMkLst>
        </pc:spChg>
        <pc:picChg chg="add mod ord">
          <ac:chgData name="Yanamadala, Naga Venkata Sairam" userId="d872bfef-dbe5-42e0-8845-cdfc20effba9" providerId="ADAL" clId="{E3671A8E-B788-684F-98B5-213136968979}" dt="2023-05-02T15:36:33.513" v="508" actId="26606"/>
          <ac:picMkLst>
            <pc:docMk/>
            <pc:sldMk cId="3286024084" sldId="271"/>
            <ac:picMk id="4098" creationId="{E736A7C2-F569-B68A-913F-D0B19F1C5FE0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3:46.892" v="826" actId="21"/>
          <ac:picMkLst>
            <pc:docMk/>
            <pc:sldMk cId="3286024084" sldId="271"/>
            <ac:picMk id="4100" creationId="{77F5D155-DD2C-DA36-31CF-FB3011234E4E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6:36" v="872" actId="21"/>
          <ac:picMkLst>
            <pc:docMk/>
            <pc:sldMk cId="3286024084" sldId="271"/>
            <ac:picMk id="4102" creationId="{18DE8273-5047-F806-D2D3-CDFBACBD752A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9:24.577" v="920" actId="21"/>
          <ac:picMkLst>
            <pc:docMk/>
            <pc:sldMk cId="3286024084" sldId="271"/>
            <ac:picMk id="4104" creationId="{1DA41001-DE3D-1B72-769E-4540B1A5E50F}"/>
          </ac:picMkLst>
        </pc:picChg>
      </pc:sldChg>
      <pc:sldChg chg="addSp delSp modSp new del mod setBg">
        <pc:chgData name="Yanamadala, Naga Venkata Sairam" userId="d872bfef-dbe5-42e0-8845-cdfc20effba9" providerId="ADAL" clId="{E3671A8E-B788-684F-98B5-213136968979}" dt="2023-05-02T16:21:23.806" v="939" actId="2696"/>
        <pc:sldMkLst>
          <pc:docMk/>
          <pc:sldMk cId="1651212783" sldId="272"/>
        </pc:sldMkLst>
        <pc:spChg chg="mod">
          <ac:chgData name="Yanamadala, Naga Venkata Sairam" userId="d872bfef-dbe5-42e0-8845-cdfc20effba9" providerId="ADAL" clId="{E3671A8E-B788-684F-98B5-213136968979}" dt="2023-05-02T15:36:43.896" v="510" actId="26606"/>
          <ac:spMkLst>
            <pc:docMk/>
            <pc:sldMk cId="1651212783" sldId="272"/>
            <ac:spMk id="2" creationId="{007FCE00-249D-3432-4A57-FDE712725F71}"/>
          </ac:spMkLst>
        </pc:spChg>
        <pc:spChg chg="del mod">
          <ac:chgData name="Yanamadala, Naga Venkata Sairam" userId="d872bfef-dbe5-42e0-8845-cdfc20effba9" providerId="ADAL" clId="{E3671A8E-B788-684F-98B5-213136968979}" dt="2023-05-02T15:36:41.294" v="509" actId="478"/>
          <ac:spMkLst>
            <pc:docMk/>
            <pc:sldMk cId="1651212783" sldId="272"/>
            <ac:spMk id="3" creationId="{A1A4DB4D-C1C8-34EF-1E22-495CF30625F3}"/>
          </ac:spMkLst>
        </pc:spChg>
        <pc:spChg chg="add del">
          <ac:chgData name="Yanamadala, Naga Venkata Sairam" userId="d872bfef-dbe5-42e0-8845-cdfc20effba9" providerId="ADAL" clId="{E3671A8E-B788-684F-98B5-213136968979}" dt="2023-05-02T15:36:43.896" v="510" actId="26606"/>
          <ac:spMkLst>
            <pc:docMk/>
            <pc:sldMk cId="1651212783" sldId="272"/>
            <ac:spMk id="5133" creationId="{4C2AC11E-3162-4990-A36E-92B07ECF16C2}"/>
          </ac:spMkLst>
        </pc:spChg>
        <pc:spChg chg="add del">
          <ac:chgData name="Yanamadala, Naga Venkata Sairam" userId="d872bfef-dbe5-42e0-8845-cdfc20effba9" providerId="ADAL" clId="{E3671A8E-B788-684F-98B5-213136968979}" dt="2023-05-02T15:36:43.896" v="510" actId="26606"/>
          <ac:spMkLst>
            <pc:docMk/>
            <pc:sldMk cId="1651212783" sldId="272"/>
            <ac:spMk id="5135" creationId="{9073D962-D3D2-4A72-8593-65C213CBFFC3}"/>
          </ac:spMkLst>
        </pc:spChg>
        <pc:spChg chg="add del">
          <ac:chgData name="Yanamadala, Naga Venkata Sairam" userId="d872bfef-dbe5-42e0-8845-cdfc20effba9" providerId="ADAL" clId="{E3671A8E-B788-684F-98B5-213136968979}" dt="2023-05-02T15:36:43.896" v="510" actId="26606"/>
          <ac:spMkLst>
            <pc:docMk/>
            <pc:sldMk cId="1651212783" sldId="272"/>
            <ac:spMk id="5137" creationId="{2387511B-F6E1-4929-AC90-94FB8B6B0F41}"/>
          </ac:spMkLst>
        </pc:spChg>
        <pc:spChg chg="add del">
          <ac:chgData name="Yanamadala, Naga Venkata Sairam" userId="d872bfef-dbe5-42e0-8845-cdfc20effba9" providerId="ADAL" clId="{E3671A8E-B788-684F-98B5-213136968979}" dt="2023-05-02T15:36:43.896" v="510" actId="26606"/>
          <ac:spMkLst>
            <pc:docMk/>
            <pc:sldMk cId="1651212783" sldId="272"/>
            <ac:spMk id="5139" creationId="{AA58F78C-27AB-465F-AA33-15E08AF267F9}"/>
          </ac:spMkLst>
        </pc:spChg>
        <pc:spChg chg="add">
          <ac:chgData name="Yanamadala, Naga Venkata Sairam" userId="d872bfef-dbe5-42e0-8845-cdfc20effba9" providerId="ADAL" clId="{E3671A8E-B788-684F-98B5-213136968979}" dt="2023-05-02T15:36:43.896" v="510" actId="26606"/>
          <ac:spMkLst>
            <pc:docMk/>
            <pc:sldMk cId="1651212783" sldId="272"/>
            <ac:spMk id="5144" creationId="{6C9ECD1F-1B32-4E48-9736-A1BC9A3237E0}"/>
          </ac:spMkLst>
        </pc:spChg>
        <pc:spChg chg="add">
          <ac:chgData name="Yanamadala, Naga Venkata Sairam" userId="d872bfef-dbe5-42e0-8845-cdfc20effba9" providerId="ADAL" clId="{E3671A8E-B788-684F-98B5-213136968979}" dt="2023-05-02T15:36:43.896" v="510" actId="26606"/>
          <ac:spMkLst>
            <pc:docMk/>
            <pc:sldMk cId="1651212783" sldId="272"/>
            <ac:spMk id="5146" creationId="{90F533E9-6690-41A8-A372-4C6C622D028D}"/>
          </ac:spMkLst>
        </pc:spChg>
        <pc:spChg chg="add">
          <ac:chgData name="Yanamadala, Naga Venkata Sairam" userId="d872bfef-dbe5-42e0-8845-cdfc20effba9" providerId="ADAL" clId="{E3671A8E-B788-684F-98B5-213136968979}" dt="2023-05-02T15:36:43.896" v="510" actId="26606"/>
          <ac:spMkLst>
            <pc:docMk/>
            <pc:sldMk cId="1651212783" sldId="272"/>
            <ac:spMk id="5148" creationId="{99413ED5-9ED4-4772-BCE4-2BCAE6B12E35}"/>
          </ac:spMkLst>
        </pc:spChg>
        <pc:spChg chg="add">
          <ac:chgData name="Yanamadala, Naga Venkata Sairam" userId="d872bfef-dbe5-42e0-8845-cdfc20effba9" providerId="ADAL" clId="{E3671A8E-B788-684F-98B5-213136968979}" dt="2023-05-02T15:36:43.896" v="510" actId="26606"/>
          <ac:spMkLst>
            <pc:docMk/>
            <pc:sldMk cId="1651212783" sldId="272"/>
            <ac:spMk id="5150" creationId="{04357C93-F0CB-4A1C-8F77-4E9063789819}"/>
          </ac:spMkLst>
        </pc:spChg>
        <pc:picChg chg="add mod ord">
          <ac:chgData name="Yanamadala, Naga Venkata Sairam" userId="d872bfef-dbe5-42e0-8845-cdfc20effba9" providerId="ADAL" clId="{E3671A8E-B788-684F-98B5-213136968979}" dt="2023-05-02T15:36:43.896" v="510" actId="26606"/>
          <ac:picMkLst>
            <pc:docMk/>
            <pc:sldMk cId="1651212783" sldId="272"/>
            <ac:picMk id="5122" creationId="{375E2DA5-9F1C-A2BC-30BF-60009EAC9891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3:54.517" v="828" actId="21"/>
          <ac:picMkLst>
            <pc:docMk/>
            <pc:sldMk cId="1651212783" sldId="272"/>
            <ac:picMk id="5124" creationId="{7FA5000F-D86E-859F-F6F1-5E2404C6C53D}"/>
          </ac:picMkLst>
        </pc:picChg>
        <pc:picChg chg="add del mod">
          <ac:chgData name="Yanamadala, Naga Venkata Sairam" userId="d872bfef-dbe5-42e0-8845-cdfc20effba9" providerId="ADAL" clId="{E3671A8E-B788-684F-98B5-213136968979}" dt="2023-05-02T16:16:54.966" v="874" actId="21"/>
          <ac:picMkLst>
            <pc:docMk/>
            <pc:sldMk cId="1651212783" sldId="272"/>
            <ac:picMk id="5126" creationId="{80009D2E-AEC2-BF80-9B9F-E7F1B51B4C0F}"/>
          </ac:picMkLst>
        </pc:picChg>
        <pc:picChg chg="add del mod">
          <ac:chgData name="Yanamadala, Naga Venkata Sairam" userId="d872bfef-dbe5-42e0-8845-cdfc20effba9" providerId="ADAL" clId="{E3671A8E-B788-684F-98B5-213136968979}" dt="2023-05-02T16:19:32.323" v="922" actId="21"/>
          <ac:picMkLst>
            <pc:docMk/>
            <pc:sldMk cId="1651212783" sldId="272"/>
            <ac:picMk id="5128" creationId="{0B11B5BA-CD62-874A-445F-F7C376C2BC4D}"/>
          </ac:picMkLst>
        </pc:picChg>
      </pc:sldChg>
      <pc:sldChg chg="addSp delSp modSp new del mod setBg">
        <pc:chgData name="Yanamadala, Naga Venkata Sairam" userId="d872bfef-dbe5-42e0-8845-cdfc20effba9" providerId="ADAL" clId="{E3671A8E-B788-684F-98B5-213136968979}" dt="2023-05-02T16:21:24.208" v="940" actId="2696"/>
        <pc:sldMkLst>
          <pc:docMk/>
          <pc:sldMk cId="2494960826" sldId="273"/>
        </pc:sldMkLst>
        <pc:spChg chg="mod ord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2" creationId="{5E5A7415-5D8C-942C-BB4F-C59A35CC52BD}"/>
          </ac:spMkLst>
        </pc:spChg>
        <pc:spChg chg="del mod ord">
          <ac:chgData name="Yanamadala, Naga Venkata Sairam" userId="d872bfef-dbe5-42e0-8845-cdfc20effba9" providerId="ADAL" clId="{E3671A8E-B788-684F-98B5-213136968979}" dt="2023-05-02T15:36:51.405" v="511" actId="478"/>
          <ac:spMkLst>
            <pc:docMk/>
            <pc:sldMk cId="2494960826" sldId="273"/>
            <ac:spMk id="3" creationId="{D18A74E2-603E-4458-1EE2-5114594E2EE7}"/>
          </ac:spMkLst>
        </pc:spChg>
        <pc:spChg chg="add del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6157" creationId="{A3C210E6-A35A-4F68-8D60-801A019C75B8}"/>
          </ac:spMkLst>
        </pc:spChg>
        <pc:spChg chg="add del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6159" creationId="{AC0D06B0-F19C-459E-B221-A34B506FB5E3}"/>
          </ac:spMkLst>
        </pc:spChg>
        <pc:spChg chg="add del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6161" creationId="{345B26DA-1C6B-4C66-81C9-9C1877FC2DB1}"/>
          </ac:spMkLst>
        </pc:spChg>
        <pc:spChg chg="add del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6163" creationId="{98DE6C44-43F8-4DE4-AB81-66853FFEA09A}"/>
          </ac:spMkLst>
        </pc:spChg>
        <pc:spChg chg="add del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6165" creationId="{2409529B-9B56-4F10-BE4D-F934DB89E57E}"/>
          </ac:spMkLst>
        </pc:spChg>
        <pc:spChg chg="add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6170" creationId="{6C9ECD1F-1B32-4E48-9736-A1BC9A3237E0}"/>
          </ac:spMkLst>
        </pc:spChg>
        <pc:spChg chg="add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6172" creationId="{90F533E9-6690-41A8-A372-4C6C622D028D}"/>
          </ac:spMkLst>
        </pc:spChg>
        <pc:spChg chg="add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6174" creationId="{99413ED5-9ED4-4772-BCE4-2BCAE6B12E35}"/>
          </ac:spMkLst>
        </pc:spChg>
        <pc:spChg chg="add">
          <ac:chgData name="Yanamadala, Naga Venkata Sairam" userId="d872bfef-dbe5-42e0-8845-cdfc20effba9" providerId="ADAL" clId="{E3671A8E-B788-684F-98B5-213136968979}" dt="2023-05-02T15:36:53.375" v="512" actId="26606"/>
          <ac:spMkLst>
            <pc:docMk/>
            <pc:sldMk cId="2494960826" sldId="273"/>
            <ac:spMk id="6176" creationId="{04357C93-F0CB-4A1C-8F77-4E9063789819}"/>
          </ac:spMkLst>
        </pc:spChg>
        <pc:picChg chg="add mod ord">
          <ac:chgData name="Yanamadala, Naga Venkata Sairam" userId="d872bfef-dbe5-42e0-8845-cdfc20effba9" providerId="ADAL" clId="{E3671A8E-B788-684F-98B5-213136968979}" dt="2023-05-02T15:36:53.375" v="512" actId="26606"/>
          <ac:picMkLst>
            <pc:docMk/>
            <pc:sldMk cId="2494960826" sldId="273"/>
            <ac:picMk id="6146" creationId="{D0B18838-675B-8FF9-E1A8-5C6FFC38DDF4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4:06.216" v="830" actId="21"/>
          <ac:picMkLst>
            <pc:docMk/>
            <pc:sldMk cId="2494960826" sldId="273"/>
            <ac:picMk id="6148" creationId="{765DFBC5-4287-609B-E2AD-FFDF9839ABD7}"/>
          </ac:picMkLst>
        </pc:picChg>
        <pc:picChg chg="add del mod">
          <ac:chgData name="Yanamadala, Naga Venkata Sairam" userId="d872bfef-dbe5-42e0-8845-cdfc20effba9" providerId="ADAL" clId="{E3671A8E-B788-684F-98B5-213136968979}" dt="2023-05-02T16:17:06.036" v="876" actId="21"/>
          <ac:picMkLst>
            <pc:docMk/>
            <pc:sldMk cId="2494960826" sldId="273"/>
            <ac:picMk id="6150" creationId="{FD038A07-E392-5335-992F-E312CF40857B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9:38.851" v="924" actId="21"/>
          <ac:picMkLst>
            <pc:docMk/>
            <pc:sldMk cId="2494960826" sldId="273"/>
            <ac:picMk id="6152" creationId="{B8930A10-1BD9-4646-AA95-1FF03AF98C9F}"/>
          </ac:picMkLst>
        </pc:picChg>
      </pc:sldChg>
      <pc:sldChg chg="addSp delSp modSp new del mod setBg">
        <pc:chgData name="Yanamadala, Naga Venkata Sairam" userId="d872bfef-dbe5-42e0-8845-cdfc20effba9" providerId="ADAL" clId="{E3671A8E-B788-684F-98B5-213136968979}" dt="2023-05-02T16:21:24.582" v="941" actId="2696"/>
        <pc:sldMkLst>
          <pc:docMk/>
          <pc:sldMk cId="71993507" sldId="274"/>
        </pc:sldMkLst>
        <pc:spChg chg="mod ord">
          <ac:chgData name="Yanamadala, Naga Venkata Sairam" userId="d872bfef-dbe5-42e0-8845-cdfc20effba9" providerId="ADAL" clId="{E3671A8E-B788-684F-98B5-213136968979}" dt="2023-05-02T15:37:00.844" v="514" actId="26606"/>
          <ac:spMkLst>
            <pc:docMk/>
            <pc:sldMk cId="71993507" sldId="274"/>
            <ac:spMk id="2" creationId="{8F9DAA77-88B6-011A-F908-23A929F368C0}"/>
          </ac:spMkLst>
        </pc:spChg>
        <pc:spChg chg="del mod ord">
          <ac:chgData name="Yanamadala, Naga Venkata Sairam" userId="d872bfef-dbe5-42e0-8845-cdfc20effba9" providerId="ADAL" clId="{E3671A8E-B788-684F-98B5-213136968979}" dt="2023-05-02T15:36:59.097" v="513" actId="478"/>
          <ac:spMkLst>
            <pc:docMk/>
            <pc:sldMk cId="71993507" sldId="274"/>
            <ac:spMk id="3" creationId="{AB7D1F45-D4D2-E33F-5A08-3CFA12C1AEF7}"/>
          </ac:spMkLst>
        </pc:spChg>
        <pc:spChg chg="add del">
          <ac:chgData name="Yanamadala, Naga Venkata Sairam" userId="d872bfef-dbe5-42e0-8845-cdfc20effba9" providerId="ADAL" clId="{E3671A8E-B788-684F-98B5-213136968979}" dt="2023-05-01T02:52:56.934" v="65" actId="26606"/>
          <ac:spMkLst>
            <pc:docMk/>
            <pc:sldMk cId="71993507" sldId="274"/>
            <ac:spMk id="7181" creationId="{A3C210E6-A35A-4F68-8D60-801A019C75B8}"/>
          </ac:spMkLst>
        </pc:spChg>
        <pc:spChg chg="add del">
          <ac:chgData name="Yanamadala, Naga Venkata Sairam" userId="d872bfef-dbe5-42e0-8845-cdfc20effba9" providerId="ADAL" clId="{E3671A8E-B788-684F-98B5-213136968979}" dt="2023-05-01T02:52:56.934" v="65" actId="26606"/>
          <ac:spMkLst>
            <pc:docMk/>
            <pc:sldMk cId="71993507" sldId="274"/>
            <ac:spMk id="7183" creationId="{AC0D06B0-F19C-459E-B221-A34B506FB5E3}"/>
          </ac:spMkLst>
        </pc:spChg>
        <pc:spChg chg="add del">
          <ac:chgData name="Yanamadala, Naga Venkata Sairam" userId="d872bfef-dbe5-42e0-8845-cdfc20effba9" providerId="ADAL" clId="{E3671A8E-B788-684F-98B5-213136968979}" dt="2023-05-01T02:52:56.934" v="65" actId="26606"/>
          <ac:spMkLst>
            <pc:docMk/>
            <pc:sldMk cId="71993507" sldId="274"/>
            <ac:spMk id="7185" creationId="{345B26DA-1C6B-4C66-81C9-9C1877FC2DB1}"/>
          </ac:spMkLst>
        </pc:spChg>
        <pc:spChg chg="add del">
          <ac:chgData name="Yanamadala, Naga Venkata Sairam" userId="d872bfef-dbe5-42e0-8845-cdfc20effba9" providerId="ADAL" clId="{E3671A8E-B788-684F-98B5-213136968979}" dt="2023-05-01T02:52:56.934" v="65" actId="26606"/>
          <ac:spMkLst>
            <pc:docMk/>
            <pc:sldMk cId="71993507" sldId="274"/>
            <ac:spMk id="7187" creationId="{98DE6C44-43F8-4DE4-AB81-66853FFEA09A}"/>
          </ac:spMkLst>
        </pc:spChg>
        <pc:spChg chg="add del">
          <ac:chgData name="Yanamadala, Naga Venkata Sairam" userId="d872bfef-dbe5-42e0-8845-cdfc20effba9" providerId="ADAL" clId="{E3671A8E-B788-684F-98B5-213136968979}" dt="2023-05-01T02:52:56.934" v="65" actId="26606"/>
          <ac:spMkLst>
            <pc:docMk/>
            <pc:sldMk cId="71993507" sldId="274"/>
            <ac:spMk id="7189" creationId="{2409529B-9B56-4F10-BE4D-F934DB89E57E}"/>
          </ac:spMkLst>
        </pc:spChg>
        <pc:spChg chg="add del">
          <ac:chgData name="Yanamadala, Naga Venkata Sairam" userId="d872bfef-dbe5-42e0-8845-cdfc20effba9" providerId="ADAL" clId="{E3671A8E-B788-684F-98B5-213136968979}" dt="2023-05-01T02:52:59.733" v="67" actId="26606"/>
          <ac:spMkLst>
            <pc:docMk/>
            <pc:sldMk cId="71993507" sldId="274"/>
            <ac:spMk id="7191" creationId="{F277940B-7F30-4A86-B577-C158694B3EFA}"/>
          </ac:spMkLst>
        </pc:spChg>
        <pc:spChg chg="add del">
          <ac:chgData name="Yanamadala, Naga Venkata Sairam" userId="d872bfef-dbe5-42e0-8845-cdfc20effba9" providerId="ADAL" clId="{E3671A8E-B788-684F-98B5-213136968979}" dt="2023-05-01T02:53:03.263" v="69" actId="26606"/>
          <ac:spMkLst>
            <pc:docMk/>
            <pc:sldMk cId="71993507" sldId="274"/>
            <ac:spMk id="7195" creationId="{D7F307E1-26FA-4252-94D1-9711C4518CA1}"/>
          </ac:spMkLst>
        </pc:spChg>
        <pc:spChg chg="add del">
          <ac:chgData name="Yanamadala, Naga Venkata Sairam" userId="d872bfef-dbe5-42e0-8845-cdfc20effba9" providerId="ADAL" clId="{E3671A8E-B788-684F-98B5-213136968979}" dt="2023-05-01T02:53:03.263" v="69" actId="26606"/>
          <ac:spMkLst>
            <pc:docMk/>
            <pc:sldMk cId="71993507" sldId="274"/>
            <ac:spMk id="7196" creationId="{398DFB7A-5FB9-4FBB-8BD1-0DBC6A3652FB}"/>
          </ac:spMkLst>
        </pc:spChg>
        <pc:spChg chg="add del">
          <ac:chgData name="Yanamadala, Naga Venkata Sairam" userId="d872bfef-dbe5-42e0-8845-cdfc20effba9" providerId="ADAL" clId="{E3671A8E-B788-684F-98B5-213136968979}" dt="2023-05-01T02:53:03.263" v="69" actId="26606"/>
          <ac:spMkLst>
            <pc:docMk/>
            <pc:sldMk cId="71993507" sldId="274"/>
            <ac:spMk id="7197" creationId="{357E4EC5-5150-4D8A-B97F-668E90752EC1}"/>
          </ac:spMkLst>
        </pc:spChg>
        <pc:spChg chg="add del">
          <ac:chgData name="Yanamadala, Naga Venkata Sairam" userId="d872bfef-dbe5-42e0-8845-cdfc20effba9" providerId="ADAL" clId="{E3671A8E-B788-684F-98B5-213136968979}" dt="2023-05-01T02:53:03.263" v="69" actId="26606"/>
          <ac:spMkLst>
            <pc:docMk/>
            <pc:sldMk cId="71993507" sldId="274"/>
            <ac:spMk id="7198" creationId="{8C818ED5-2F56-4171-9445-3AA4F4462396}"/>
          </ac:spMkLst>
        </pc:spChg>
        <pc:spChg chg="add del">
          <ac:chgData name="Yanamadala, Naga Venkata Sairam" userId="d872bfef-dbe5-42e0-8845-cdfc20effba9" providerId="ADAL" clId="{E3671A8E-B788-684F-98B5-213136968979}" dt="2023-05-01T02:53:03.263" v="69" actId="26606"/>
          <ac:spMkLst>
            <pc:docMk/>
            <pc:sldMk cId="71993507" sldId="274"/>
            <ac:spMk id="7199" creationId="{DE74FCE8-866C-4AFA-B45C-FACE2A6094E4}"/>
          </ac:spMkLst>
        </pc:spChg>
        <pc:spChg chg="add del">
          <ac:chgData name="Yanamadala, Naga Venkata Sairam" userId="d872bfef-dbe5-42e0-8845-cdfc20effba9" providerId="ADAL" clId="{E3671A8E-B788-684F-98B5-213136968979}" dt="2023-05-01T02:53:05.596" v="71" actId="26606"/>
          <ac:spMkLst>
            <pc:docMk/>
            <pc:sldMk cId="71993507" sldId="274"/>
            <ac:spMk id="7201" creationId="{3611733F-E5BD-49F1-953E-8029C6596AF2}"/>
          </ac:spMkLst>
        </pc:spChg>
        <pc:spChg chg="add del">
          <ac:chgData name="Yanamadala, Naga Venkata Sairam" userId="d872bfef-dbe5-42e0-8845-cdfc20effba9" providerId="ADAL" clId="{E3671A8E-B788-684F-98B5-213136968979}" dt="2023-05-01T02:53:05.596" v="71" actId="26606"/>
          <ac:spMkLst>
            <pc:docMk/>
            <pc:sldMk cId="71993507" sldId="274"/>
            <ac:spMk id="7202" creationId="{6EA0003C-06B7-4E3A-9E9A-2DA8CA829F71}"/>
          </ac:spMkLst>
        </pc:spChg>
        <pc:spChg chg="add del">
          <ac:chgData name="Yanamadala, Naga Venkata Sairam" userId="d872bfef-dbe5-42e0-8845-cdfc20effba9" providerId="ADAL" clId="{E3671A8E-B788-684F-98B5-213136968979}" dt="2023-05-01T02:53:12.678" v="73" actId="26606"/>
          <ac:spMkLst>
            <pc:docMk/>
            <pc:sldMk cId="71993507" sldId="274"/>
            <ac:spMk id="7207" creationId="{A3C210E6-A35A-4F68-8D60-801A019C75B8}"/>
          </ac:spMkLst>
        </pc:spChg>
        <pc:spChg chg="add del">
          <ac:chgData name="Yanamadala, Naga Venkata Sairam" userId="d872bfef-dbe5-42e0-8845-cdfc20effba9" providerId="ADAL" clId="{E3671A8E-B788-684F-98B5-213136968979}" dt="2023-05-01T02:53:12.678" v="73" actId="26606"/>
          <ac:spMkLst>
            <pc:docMk/>
            <pc:sldMk cId="71993507" sldId="274"/>
            <ac:spMk id="7208" creationId="{AC0D06B0-F19C-459E-B221-A34B506FB5E3}"/>
          </ac:spMkLst>
        </pc:spChg>
        <pc:spChg chg="add del">
          <ac:chgData name="Yanamadala, Naga Venkata Sairam" userId="d872bfef-dbe5-42e0-8845-cdfc20effba9" providerId="ADAL" clId="{E3671A8E-B788-684F-98B5-213136968979}" dt="2023-05-01T02:53:12.678" v="73" actId="26606"/>
          <ac:spMkLst>
            <pc:docMk/>
            <pc:sldMk cId="71993507" sldId="274"/>
            <ac:spMk id="7209" creationId="{345B26DA-1C6B-4C66-81C9-9C1877FC2DB1}"/>
          </ac:spMkLst>
        </pc:spChg>
        <pc:spChg chg="add del">
          <ac:chgData name="Yanamadala, Naga Venkata Sairam" userId="d872bfef-dbe5-42e0-8845-cdfc20effba9" providerId="ADAL" clId="{E3671A8E-B788-684F-98B5-213136968979}" dt="2023-05-01T02:53:12.678" v="73" actId="26606"/>
          <ac:spMkLst>
            <pc:docMk/>
            <pc:sldMk cId="71993507" sldId="274"/>
            <ac:spMk id="7210" creationId="{98DE6C44-43F8-4DE4-AB81-66853FFEA09A}"/>
          </ac:spMkLst>
        </pc:spChg>
        <pc:spChg chg="add del">
          <ac:chgData name="Yanamadala, Naga Venkata Sairam" userId="d872bfef-dbe5-42e0-8845-cdfc20effba9" providerId="ADAL" clId="{E3671A8E-B788-684F-98B5-213136968979}" dt="2023-05-01T02:53:12.678" v="73" actId="26606"/>
          <ac:spMkLst>
            <pc:docMk/>
            <pc:sldMk cId="71993507" sldId="274"/>
            <ac:spMk id="7211" creationId="{2409529B-9B56-4F10-BE4D-F934DB89E57E}"/>
          </ac:spMkLst>
        </pc:spChg>
        <pc:spChg chg="add del">
          <ac:chgData name="Yanamadala, Naga Venkata Sairam" userId="d872bfef-dbe5-42e0-8845-cdfc20effba9" providerId="ADAL" clId="{E3671A8E-B788-684F-98B5-213136968979}" dt="2023-05-02T15:37:00.844" v="514" actId="26606"/>
          <ac:spMkLst>
            <pc:docMk/>
            <pc:sldMk cId="71993507" sldId="274"/>
            <ac:spMk id="7213" creationId="{4C2AC11E-3162-4990-A36E-92B07ECF16C2}"/>
          </ac:spMkLst>
        </pc:spChg>
        <pc:spChg chg="add del">
          <ac:chgData name="Yanamadala, Naga Venkata Sairam" userId="d872bfef-dbe5-42e0-8845-cdfc20effba9" providerId="ADAL" clId="{E3671A8E-B788-684F-98B5-213136968979}" dt="2023-05-02T15:37:00.844" v="514" actId="26606"/>
          <ac:spMkLst>
            <pc:docMk/>
            <pc:sldMk cId="71993507" sldId="274"/>
            <ac:spMk id="7214" creationId="{9073D962-D3D2-4A72-8593-65C213CBFFC3}"/>
          </ac:spMkLst>
        </pc:spChg>
        <pc:spChg chg="add del">
          <ac:chgData name="Yanamadala, Naga Venkata Sairam" userId="d872bfef-dbe5-42e0-8845-cdfc20effba9" providerId="ADAL" clId="{E3671A8E-B788-684F-98B5-213136968979}" dt="2023-05-02T15:37:00.844" v="514" actId="26606"/>
          <ac:spMkLst>
            <pc:docMk/>
            <pc:sldMk cId="71993507" sldId="274"/>
            <ac:spMk id="7215" creationId="{2387511B-F6E1-4929-AC90-94FB8B6B0F41}"/>
          </ac:spMkLst>
        </pc:spChg>
        <pc:spChg chg="add del">
          <ac:chgData name="Yanamadala, Naga Venkata Sairam" userId="d872bfef-dbe5-42e0-8845-cdfc20effba9" providerId="ADAL" clId="{E3671A8E-B788-684F-98B5-213136968979}" dt="2023-05-02T15:37:00.844" v="514" actId="26606"/>
          <ac:spMkLst>
            <pc:docMk/>
            <pc:sldMk cId="71993507" sldId="274"/>
            <ac:spMk id="7216" creationId="{AA58F78C-27AB-465F-AA33-15E08AF267F9}"/>
          </ac:spMkLst>
        </pc:spChg>
        <pc:spChg chg="add">
          <ac:chgData name="Yanamadala, Naga Venkata Sairam" userId="d872bfef-dbe5-42e0-8845-cdfc20effba9" providerId="ADAL" clId="{E3671A8E-B788-684F-98B5-213136968979}" dt="2023-05-02T15:37:00.844" v="514" actId="26606"/>
          <ac:spMkLst>
            <pc:docMk/>
            <pc:sldMk cId="71993507" sldId="274"/>
            <ac:spMk id="7221" creationId="{6C9ECD1F-1B32-4E48-9736-A1BC9A3237E0}"/>
          </ac:spMkLst>
        </pc:spChg>
        <pc:spChg chg="add">
          <ac:chgData name="Yanamadala, Naga Venkata Sairam" userId="d872bfef-dbe5-42e0-8845-cdfc20effba9" providerId="ADAL" clId="{E3671A8E-B788-684F-98B5-213136968979}" dt="2023-05-02T15:37:00.844" v="514" actId="26606"/>
          <ac:spMkLst>
            <pc:docMk/>
            <pc:sldMk cId="71993507" sldId="274"/>
            <ac:spMk id="7223" creationId="{90F533E9-6690-41A8-A372-4C6C622D028D}"/>
          </ac:spMkLst>
        </pc:spChg>
        <pc:spChg chg="add">
          <ac:chgData name="Yanamadala, Naga Venkata Sairam" userId="d872bfef-dbe5-42e0-8845-cdfc20effba9" providerId="ADAL" clId="{E3671A8E-B788-684F-98B5-213136968979}" dt="2023-05-02T15:37:00.844" v="514" actId="26606"/>
          <ac:spMkLst>
            <pc:docMk/>
            <pc:sldMk cId="71993507" sldId="274"/>
            <ac:spMk id="7225" creationId="{99413ED5-9ED4-4772-BCE4-2BCAE6B12E35}"/>
          </ac:spMkLst>
        </pc:spChg>
        <pc:spChg chg="add">
          <ac:chgData name="Yanamadala, Naga Venkata Sairam" userId="d872bfef-dbe5-42e0-8845-cdfc20effba9" providerId="ADAL" clId="{E3671A8E-B788-684F-98B5-213136968979}" dt="2023-05-02T15:37:00.844" v="514" actId="26606"/>
          <ac:spMkLst>
            <pc:docMk/>
            <pc:sldMk cId="71993507" sldId="274"/>
            <ac:spMk id="7227" creationId="{04357C93-F0CB-4A1C-8F77-4E9063789819}"/>
          </ac:spMkLst>
        </pc:spChg>
        <pc:grpChg chg="add del">
          <ac:chgData name="Yanamadala, Naga Venkata Sairam" userId="d872bfef-dbe5-42e0-8845-cdfc20effba9" providerId="ADAL" clId="{E3671A8E-B788-684F-98B5-213136968979}" dt="2023-05-01T02:52:59.733" v="67" actId="26606"/>
          <ac:grpSpMkLst>
            <pc:docMk/>
            <pc:sldMk cId="71993507" sldId="274"/>
            <ac:grpSpMk id="7192" creationId="{D2A542E6-1924-4FE2-89D1-3CB19468C1F6}"/>
          </ac:grpSpMkLst>
        </pc:grpChg>
        <pc:grpChg chg="add del">
          <ac:chgData name="Yanamadala, Naga Venkata Sairam" userId="d872bfef-dbe5-42e0-8845-cdfc20effba9" providerId="ADAL" clId="{E3671A8E-B788-684F-98B5-213136968979}" dt="2023-05-01T02:53:05.596" v="71" actId="26606"/>
          <ac:grpSpMkLst>
            <pc:docMk/>
            <pc:sldMk cId="71993507" sldId="274"/>
            <ac:grpSpMk id="7203" creationId="{8A01F592-3A3D-4FF0-BA89-6141201456E8}"/>
          </ac:grpSpMkLst>
        </pc:grpChg>
        <pc:picChg chg="add mod ord">
          <ac:chgData name="Yanamadala, Naga Venkata Sairam" userId="d872bfef-dbe5-42e0-8845-cdfc20effba9" providerId="ADAL" clId="{E3671A8E-B788-684F-98B5-213136968979}" dt="2023-05-02T15:37:00.844" v="514" actId="26606"/>
          <ac:picMkLst>
            <pc:docMk/>
            <pc:sldMk cId="71993507" sldId="274"/>
            <ac:picMk id="7170" creationId="{6B832880-CBE9-AD39-E245-D356DB831B28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4:19.297" v="832" actId="21"/>
          <ac:picMkLst>
            <pc:docMk/>
            <pc:sldMk cId="71993507" sldId="274"/>
            <ac:picMk id="7172" creationId="{C649B1DB-334B-9C53-1EC6-7014BA13CFFE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7:17.627" v="878" actId="21"/>
          <ac:picMkLst>
            <pc:docMk/>
            <pc:sldMk cId="71993507" sldId="274"/>
            <ac:picMk id="7174" creationId="{A3327A0A-D76E-42BF-B08B-CDC298F1E47E}"/>
          </ac:picMkLst>
        </pc:picChg>
        <pc:picChg chg="add del mod">
          <ac:chgData name="Yanamadala, Naga Venkata Sairam" userId="d872bfef-dbe5-42e0-8845-cdfc20effba9" providerId="ADAL" clId="{E3671A8E-B788-684F-98B5-213136968979}" dt="2023-05-02T16:19:47.138" v="926" actId="21"/>
          <ac:picMkLst>
            <pc:docMk/>
            <pc:sldMk cId="71993507" sldId="274"/>
            <ac:picMk id="7176" creationId="{486F282A-8F8C-8CAE-6775-5199CA269A9B}"/>
          </ac:picMkLst>
        </pc:picChg>
      </pc:sldChg>
      <pc:sldChg chg="addSp delSp modSp new add del mod setBg">
        <pc:chgData name="Yanamadala, Naga Venkata Sairam" userId="d872bfef-dbe5-42e0-8845-cdfc20effba9" providerId="ADAL" clId="{E3671A8E-B788-684F-98B5-213136968979}" dt="2023-05-02T16:21:42.788" v="944" actId="2696"/>
        <pc:sldMkLst>
          <pc:docMk/>
          <pc:sldMk cId="3307901927" sldId="275"/>
        </pc:sldMkLst>
        <pc:spChg chg="mod">
          <ac:chgData name="Yanamadala, Naga Venkata Sairam" userId="d872bfef-dbe5-42e0-8845-cdfc20effba9" providerId="ADAL" clId="{E3671A8E-B788-684F-98B5-213136968979}" dt="2023-05-02T15:37:06.376" v="516" actId="26606"/>
          <ac:spMkLst>
            <pc:docMk/>
            <pc:sldMk cId="3307901927" sldId="275"/>
            <ac:spMk id="2" creationId="{6F216DF6-E7BB-C7BD-D982-B8BD82B8A9B8}"/>
          </ac:spMkLst>
        </pc:spChg>
        <pc:spChg chg="del">
          <ac:chgData name="Yanamadala, Naga Venkata Sairam" userId="d872bfef-dbe5-42e0-8845-cdfc20effba9" providerId="ADAL" clId="{E3671A8E-B788-684F-98B5-213136968979}" dt="2023-05-01T02:53:28.809" v="83"/>
          <ac:spMkLst>
            <pc:docMk/>
            <pc:sldMk cId="3307901927" sldId="275"/>
            <ac:spMk id="3" creationId="{801035C9-5434-1923-C0E3-892721E7E04E}"/>
          </ac:spMkLst>
        </pc:spChg>
        <pc:spChg chg="add del">
          <ac:chgData name="Yanamadala, Naga Venkata Sairam" userId="d872bfef-dbe5-42e0-8845-cdfc20effba9" providerId="ADAL" clId="{E3671A8E-B788-684F-98B5-213136968979}" dt="2023-05-02T15:37:04.598" v="515" actId="478"/>
          <ac:spMkLst>
            <pc:docMk/>
            <pc:sldMk cId="3307901927" sldId="275"/>
            <ac:spMk id="8204" creationId="{58DEB9ED-4EBE-108D-5EF3-608561CBB8E2}"/>
          </ac:spMkLst>
        </pc:spChg>
        <pc:spChg chg="add del">
          <ac:chgData name="Yanamadala, Naga Venkata Sairam" userId="d872bfef-dbe5-42e0-8845-cdfc20effba9" providerId="ADAL" clId="{E3671A8E-B788-684F-98B5-213136968979}" dt="2023-05-02T15:37:06.376" v="516" actId="26606"/>
          <ac:spMkLst>
            <pc:docMk/>
            <pc:sldMk cId="3307901927" sldId="275"/>
            <ac:spMk id="8207" creationId="{4C2AC11E-3162-4990-A36E-92B07ECF16C2}"/>
          </ac:spMkLst>
        </pc:spChg>
        <pc:spChg chg="add del">
          <ac:chgData name="Yanamadala, Naga Venkata Sairam" userId="d872bfef-dbe5-42e0-8845-cdfc20effba9" providerId="ADAL" clId="{E3671A8E-B788-684F-98B5-213136968979}" dt="2023-05-02T15:37:06.376" v="516" actId="26606"/>
          <ac:spMkLst>
            <pc:docMk/>
            <pc:sldMk cId="3307901927" sldId="275"/>
            <ac:spMk id="8209" creationId="{9073D962-D3D2-4A72-8593-65C213CBFFC3}"/>
          </ac:spMkLst>
        </pc:spChg>
        <pc:spChg chg="add del">
          <ac:chgData name="Yanamadala, Naga Venkata Sairam" userId="d872bfef-dbe5-42e0-8845-cdfc20effba9" providerId="ADAL" clId="{E3671A8E-B788-684F-98B5-213136968979}" dt="2023-05-02T15:37:06.376" v="516" actId="26606"/>
          <ac:spMkLst>
            <pc:docMk/>
            <pc:sldMk cId="3307901927" sldId="275"/>
            <ac:spMk id="8211" creationId="{2387511B-F6E1-4929-AC90-94FB8B6B0F41}"/>
          </ac:spMkLst>
        </pc:spChg>
        <pc:spChg chg="add del">
          <ac:chgData name="Yanamadala, Naga Venkata Sairam" userId="d872bfef-dbe5-42e0-8845-cdfc20effba9" providerId="ADAL" clId="{E3671A8E-B788-684F-98B5-213136968979}" dt="2023-05-02T15:37:06.376" v="516" actId="26606"/>
          <ac:spMkLst>
            <pc:docMk/>
            <pc:sldMk cId="3307901927" sldId="275"/>
            <ac:spMk id="8213" creationId="{AA58F78C-27AB-465F-AA33-15E08AF267F9}"/>
          </ac:spMkLst>
        </pc:spChg>
        <pc:spChg chg="add">
          <ac:chgData name="Yanamadala, Naga Venkata Sairam" userId="d872bfef-dbe5-42e0-8845-cdfc20effba9" providerId="ADAL" clId="{E3671A8E-B788-684F-98B5-213136968979}" dt="2023-05-02T15:37:06.376" v="516" actId="26606"/>
          <ac:spMkLst>
            <pc:docMk/>
            <pc:sldMk cId="3307901927" sldId="275"/>
            <ac:spMk id="8218" creationId="{6C9ECD1F-1B32-4E48-9736-A1BC9A3237E0}"/>
          </ac:spMkLst>
        </pc:spChg>
        <pc:spChg chg="add">
          <ac:chgData name="Yanamadala, Naga Venkata Sairam" userId="d872bfef-dbe5-42e0-8845-cdfc20effba9" providerId="ADAL" clId="{E3671A8E-B788-684F-98B5-213136968979}" dt="2023-05-02T15:37:06.376" v="516" actId="26606"/>
          <ac:spMkLst>
            <pc:docMk/>
            <pc:sldMk cId="3307901927" sldId="275"/>
            <ac:spMk id="8220" creationId="{90F533E9-6690-41A8-A372-4C6C622D028D}"/>
          </ac:spMkLst>
        </pc:spChg>
        <pc:spChg chg="add">
          <ac:chgData name="Yanamadala, Naga Venkata Sairam" userId="d872bfef-dbe5-42e0-8845-cdfc20effba9" providerId="ADAL" clId="{E3671A8E-B788-684F-98B5-213136968979}" dt="2023-05-02T15:37:06.376" v="516" actId="26606"/>
          <ac:spMkLst>
            <pc:docMk/>
            <pc:sldMk cId="3307901927" sldId="275"/>
            <ac:spMk id="8222" creationId="{99413ED5-9ED4-4772-BCE4-2BCAE6B12E35}"/>
          </ac:spMkLst>
        </pc:spChg>
        <pc:spChg chg="add">
          <ac:chgData name="Yanamadala, Naga Venkata Sairam" userId="d872bfef-dbe5-42e0-8845-cdfc20effba9" providerId="ADAL" clId="{E3671A8E-B788-684F-98B5-213136968979}" dt="2023-05-02T15:37:06.376" v="516" actId="26606"/>
          <ac:spMkLst>
            <pc:docMk/>
            <pc:sldMk cId="3307901927" sldId="275"/>
            <ac:spMk id="8224" creationId="{04357C93-F0CB-4A1C-8F77-4E9063789819}"/>
          </ac:spMkLst>
        </pc:spChg>
        <pc:picChg chg="add mod">
          <ac:chgData name="Yanamadala, Naga Venkata Sairam" userId="d872bfef-dbe5-42e0-8845-cdfc20effba9" providerId="ADAL" clId="{E3671A8E-B788-684F-98B5-213136968979}" dt="2023-05-02T15:37:06.376" v="516" actId="26606"/>
          <ac:picMkLst>
            <pc:docMk/>
            <pc:sldMk cId="3307901927" sldId="275"/>
            <ac:picMk id="8194" creationId="{29F66CA5-B0C7-CA4F-CECE-5F8AEF51E80D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4:28.702" v="834" actId="21"/>
          <ac:picMkLst>
            <pc:docMk/>
            <pc:sldMk cId="3307901927" sldId="275"/>
            <ac:picMk id="8196" creationId="{25CD17B0-0964-26F0-E97C-2DC6635FCEBD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7:43.086" v="880" actId="21"/>
          <ac:picMkLst>
            <pc:docMk/>
            <pc:sldMk cId="3307901927" sldId="275"/>
            <ac:picMk id="8198" creationId="{CFA62A97-A655-44B2-0110-579F194BD144}"/>
          </ac:picMkLst>
        </pc:picChg>
        <pc:picChg chg="add del mod ord">
          <ac:chgData name="Yanamadala, Naga Venkata Sairam" userId="d872bfef-dbe5-42e0-8845-cdfc20effba9" providerId="ADAL" clId="{E3671A8E-B788-684F-98B5-213136968979}" dt="2023-05-02T16:19:55.248" v="928" actId="21"/>
          <ac:picMkLst>
            <pc:docMk/>
            <pc:sldMk cId="3307901927" sldId="275"/>
            <ac:picMk id="8200" creationId="{939303B0-56AB-0728-1132-2575B24F0758}"/>
          </ac:picMkLst>
        </pc:picChg>
      </pc:sldChg>
      <pc:sldChg chg="addSp delSp modSp new del mod setBg">
        <pc:chgData name="Yanamadala, Naga Venkata Sairam" userId="d872bfef-dbe5-42e0-8845-cdfc20effba9" providerId="ADAL" clId="{E3671A8E-B788-684F-98B5-213136968979}" dt="2023-05-02T15:28:16.896" v="448" actId="2696"/>
        <pc:sldMkLst>
          <pc:docMk/>
          <pc:sldMk cId="2576482388" sldId="276"/>
        </pc:sldMkLst>
        <pc:spChg chg="mod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2" creationId="{7D144B3B-C776-83A6-51CB-AC0CFC9A9A60}"/>
          </ac:spMkLst>
        </pc:spChg>
        <pc:spChg chg="mod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3" creationId="{569A6A0B-1053-E94A-2965-083E23972123}"/>
          </ac:spMkLst>
        </pc:spChg>
        <pc:spChg chg="add del">
          <ac:chgData name="Yanamadala, Naga Venkata Sairam" userId="d872bfef-dbe5-42e0-8845-cdfc20effba9" providerId="ADAL" clId="{E3671A8E-B788-684F-98B5-213136968979}" dt="2023-05-01T03:04:00.943" v="105" actId="26606"/>
          <ac:spMkLst>
            <pc:docMk/>
            <pc:sldMk cId="2576482388" sldId="276"/>
            <ac:spMk id="9237" creationId="{058A14AF-9FB5-4CC7-BA35-E8E85D3EDF0E}"/>
          </ac:spMkLst>
        </pc:spChg>
        <pc:spChg chg="add del">
          <ac:chgData name="Yanamadala, Naga Venkata Sairam" userId="d872bfef-dbe5-42e0-8845-cdfc20effba9" providerId="ADAL" clId="{E3671A8E-B788-684F-98B5-213136968979}" dt="2023-05-01T03:04:00.943" v="105" actId="26606"/>
          <ac:spMkLst>
            <pc:docMk/>
            <pc:sldMk cId="2576482388" sldId="276"/>
            <ac:spMk id="9239" creationId="{3A9A4357-BD1D-4622-A4FE-766E6AB8DE84}"/>
          </ac:spMkLst>
        </pc:spChg>
        <pc:spChg chg="add del">
          <ac:chgData name="Yanamadala, Naga Venkata Sairam" userId="d872bfef-dbe5-42e0-8845-cdfc20effba9" providerId="ADAL" clId="{E3671A8E-B788-684F-98B5-213136968979}" dt="2023-05-01T03:04:00.943" v="105" actId="26606"/>
          <ac:spMkLst>
            <pc:docMk/>
            <pc:sldMk cId="2576482388" sldId="276"/>
            <ac:spMk id="9241" creationId="{E659831F-0D9A-4C63-9EBB-8435B85A440F}"/>
          </ac:spMkLst>
        </pc:spChg>
        <pc:spChg chg="add del">
          <ac:chgData name="Yanamadala, Naga Venkata Sairam" userId="d872bfef-dbe5-42e0-8845-cdfc20effba9" providerId="ADAL" clId="{E3671A8E-B788-684F-98B5-213136968979}" dt="2023-05-01T03:04:00.943" v="105" actId="26606"/>
          <ac:spMkLst>
            <pc:docMk/>
            <pc:sldMk cId="2576482388" sldId="276"/>
            <ac:spMk id="9243" creationId="{E6995CE5-F890-4ABA-82A2-26507CE8D2A3}"/>
          </ac:spMkLst>
        </pc:spChg>
        <pc:spChg chg="add del">
          <ac:chgData name="Yanamadala, Naga Venkata Sairam" userId="d872bfef-dbe5-42e0-8845-cdfc20effba9" providerId="ADAL" clId="{E3671A8E-B788-684F-98B5-213136968979}" dt="2023-05-01T03:04:09.843" v="117" actId="26606"/>
          <ac:spMkLst>
            <pc:docMk/>
            <pc:sldMk cId="2576482388" sldId="276"/>
            <ac:spMk id="9245" creationId="{2C1BBA94-3F40-40AA-8BB9-E69E25E537C1}"/>
          </ac:spMkLst>
        </pc:spChg>
        <pc:spChg chg="add del">
          <ac:chgData name="Yanamadala, Naga Venkata Sairam" userId="d872bfef-dbe5-42e0-8845-cdfc20effba9" providerId="ADAL" clId="{E3671A8E-B788-684F-98B5-213136968979}" dt="2023-05-01T03:04:02.370" v="107" actId="26606"/>
          <ac:spMkLst>
            <pc:docMk/>
            <pc:sldMk cId="2576482388" sldId="276"/>
            <ac:spMk id="9246" creationId="{B6FACB3C-9069-4791-BC5C-0DB7CD19B853}"/>
          </ac:spMkLst>
        </pc:spChg>
        <pc:spChg chg="add del">
          <ac:chgData name="Yanamadala, Naga Venkata Sairam" userId="d872bfef-dbe5-42e0-8845-cdfc20effba9" providerId="ADAL" clId="{E3671A8E-B788-684F-98B5-213136968979}" dt="2023-05-01T03:04:02.370" v="107" actId="26606"/>
          <ac:spMkLst>
            <pc:docMk/>
            <pc:sldMk cId="2576482388" sldId="276"/>
            <ac:spMk id="9247" creationId="{71F2038E-D777-4B76-81DD-DD13EE91B9DD}"/>
          </ac:spMkLst>
        </pc:spChg>
        <pc:spChg chg="add del">
          <ac:chgData name="Yanamadala, Naga Venkata Sairam" userId="d872bfef-dbe5-42e0-8845-cdfc20effba9" providerId="ADAL" clId="{E3671A8E-B788-684F-98B5-213136968979}" dt="2023-05-01T03:04:04.223" v="109" actId="26606"/>
          <ac:spMkLst>
            <pc:docMk/>
            <pc:sldMk cId="2576482388" sldId="276"/>
            <ac:spMk id="9251" creationId="{AA3C4BBB-74A1-4831-90A7-709289EFE409}"/>
          </ac:spMkLst>
        </pc:spChg>
        <pc:spChg chg="add del">
          <ac:chgData name="Yanamadala, Naga Venkata Sairam" userId="d872bfef-dbe5-42e0-8845-cdfc20effba9" providerId="ADAL" clId="{E3671A8E-B788-684F-98B5-213136968979}" dt="2023-05-01T03:04:05.888" v="111" actId="26606"/>
          <ac:spMkLst>
            <pc:docMk/>
            <pc:sldMk cId="2576482388" sldId="276"/>
            <ac:spMk id="9253" creationId="{F821940F-7A1D-4ACC-85B4-A932898ABB37}"/>
          </ac:spMkLst>
        </pc:spChg>
        <pc:spChg chg="add del">
          <ac:chgData name="Yanamadala, Naga Venkata Sairam" userId="d872bfef-dbe5-42e0-8845-cdfc20effba9" providerId="ADAL" clId="{E3671A8E-B788-684F-98B5-213136968979}" dt="2023-05-01T03:04:05.888" v="111" actId="26606"/>
          <ac:spMkLst>
            <pc:docMk/>
            <pc:sldMk cId="2576482388" sldId="276"/>
            <ac:spMk id="9254" creationId="{16674508-81D3-48CF-96BF-7FC60EAA572A}"/>
          </ac:spMkLst>
        </pc:spChg>
        <pc:spChg chg="add del">
          <ac:chgData name="Yanamadala, Naga Venkata Sairam" userId="d872bfef-dbe5-42e0-8845-cdfc20effba9" providerId="ADAL" clId="{E3671A8E-B788-684F-98B5-213136968979}" dt="2023-05-01T03:04:07.257" v="113" actId="26606"/>
          <ac:spMkLst>
            <pc:docMk/>
            <pc:sldMk cId="2576482388" sldId="276"/>
            <ac:spMk id="9256" creationId="{743AA782-23D1-4521-8CAD-47662984AA08}"/>
          </ac:spMkLst>
        </pc:spChg>
        <pc:spChg chg="add del">
          <ac:chgData name="Yanamadala, Naga Venkata Sairam" userId="d872bfef-dbe5-42e0-8845-cdfc20effba9" providerId="ADAL" clId="{E3671A8E-B788-684F-98B5-213136968979}" dt="2023-05-01T03:04:07.257" v="113" actId="26606"/>
          <ac:spMkLst>
            <pc:docMk/>
            <pc:sldMk cId="2576482388" sldId="276"/>
            <ac:spMk id="9257" creationId="{650D18FE-0824-4A46-B22C-A86B52E5780A}"/>
          </ac:spMkLst>
        </pc:spChg>
        <pc:spChg chg="add del">
          <ac:chgData name="Yanamadala, Naga Venkata Sairam" userId="d872bfef-dbe5-42e0-8845-cdfc20effba9" providerId="ADAL" clId="{E3671A8E-B788-684F-98B5-213136968979}" dt="2023-05-01T03:04:08.556" v="115" actId="26606"/>
          <ac:spMkLst>
            <pc:docMk/>
            <pc:sldMk cId="2576482388" sldId="276"/>
            <ac:spMk id="9259" creationId="{131BAD53-4E89-4F62-BBB7-26359763ED39}"/>
          </ac:spMkLst>
        </pc:spChg>
        <pc:spChg chg="add del">
          <ac:chgData name="Yanamadala, Naga Venkata Sairam" userId="d872bfef-dbe5-42e0-8845-cdfc20effba9" providerId="ADAL" clId="{E3671A8E-B788-684F-98B5-213136968979}" dt="2023-05-01T03:04:08.556" v="115" actId="26606"/>
          <ac:spMkLst>
            <pc:docMk/>
            <pc:sldMk cId="2576482388" sldId="276"/>
            <ac:spMk id="9260" creationId="{62756DA2-40EB-4C6F-B962-5822FFB54FB6}"/>
          </ac:spMkLst>
        </pc:spChg>
        <pc:spChg chg="add del">
          <ac:chgData name="Yanamadala, Naga Venkata Sairam" userId="d872bfef-dbe5-42e0-8845-cdfc20effba9" providerId="ADAL" clId="{E3671A8E-B788-684F-98B5-213136968979}" dt="2023-05-01T03:04:09.843" v="117" actId="26606"/>
          <ac:spMkLst>
            <pc:docMk/>
            <pc:sldMk cId="2576482388" sldId="276"/>
            <ac:spMk id="9262" creationId="{DBC6133C-0615-4CE4-9132-37E609A9BDFA}"/>
          </ac:spMkLst>
        </pc:spChg>
        <pc:spChg chg="add del">
          <ac:chgData name="Yanamadala, Naga Venkata Sairam" userId="d872bfef-dbe5-42e0-8845-cdfc20effba9" providerId="ADAL" clId="{E3671A8E-B788-684F-98B5-213136968979}" dt="2023-05-01T03:04:09.843" v="117" actId="26606"/>
          <ac:spMkLst>
            <pc:docMk/>
            <pc:sldMk cId="2576482388" sldId="276"/>
            <ac:spMk id="9263" creationId="{169CC832-2974-4E8D-90ED-3E2941BA7336}"/>
          </ac:spMkLst>
        </pc:spChg>
        <pc:spChg chg="add del">
          <ac:chgData name="Yanamadala, Naga Venkata Sairam" userId="d872bfef-dbe5-42e0-8845-cdfc20effba9" providerId="ADAL" clId="{E3671A8E-B788-684F-98B5-213136968979}" dt="2023-05-01T03:04:09.843" v="117" actId="26606"/>
          <ac:spMkLst>
            <pc:docMk/>
            <pc:sldMk cId="2576482388" sldId="276"/>
            <ac:spMk id="9264" creationId="{55222F96-971A-4F90-B841-6BAB416C7AC1}"/>
          </ac:spMkLst>
        </pc:spChg>
        <pc:spChg chg="add del">
          <ac:chgData name="Yanamadala, Naga Venkata Sairam" userId="d872bfef-dbe5-42e0-8845-cdfc20effba9" providerId="ADAL" clId="{E3671A8E-B788-684F-98B5-213136968979}" dt="2023-05-01T03:04:09.843" v="117" actId="26606"/>
          <ac:spMkLst>
            <pc:docMk/>
            <pc:sldMk cId="2576482388" sldId="276"/>
            <ac:spMk id="9265" creationId="{08980754-6F4B-43C9-B9BE-127B6BED6586}"/>
          </ac:spMkLst>
        </pc:spChg>
        <pc:spChg chg="add del">
          <ac:chgData name="Yanamadala, Naga Venkata Sairam" userId="d872bfef-dbe5-42e0-8845-cdfc20effba9" providerId="ADAL" clId="{E3671A8E-B788-684F-98B5-213136968979}" dt="2023-05-01T03:04:11.022" v="119" actId="26606"/>
          <ac:spMkLst>
            <pc:docMk/>
            <pc:sldMk cId="2576482388" sldId="276"/>
            <ac:spMk id="9267" creationId="{92468898-5A6E-4D55-85EC-308E785EE06C}"/>
          </ac:spMkLst>
        </pc:spChg>
        <pc:spChg chg="add del">
          <ac:chgData name="Yanamadala, Naga Venkata Sairam" userId="d872bfef-dbe5-42e0-8845-cdfc20effba9" providerId="ADAL" clId="{E3671A8E-B788-684F-98B5-213136968979}" dt="2023-05-01T03:04:11.022" v="119" actId="26606"/>
          <ac:spMkLst>
            <pc:docMk/>
            <pc:sldMk cId="2576482388" sldId="276"/>
            <ac:spMk id="9268" creationId="{3E23A947-2D45-4208-AE2B-64948C87A3EB}"/>
          </ac:spMkLst>
        </pc:spChg>
        <pc:spChg chg="add del">
          <ac:chgData name="Yanamadala, Naga Venkata Sairam" userId="d872bfef-dbe5-42e0-8845-cdfc20effba9" providerId="ADAL" clId="{E3671A8E-B788-684F-98B5-213136968979}" dt="2023-05-01T03:04:11.022" v="119" actId="26606"/>
          <ac:spMkLst>
            <pc:docMk/>
            <pc:sldMk cId="2576482388" sldId="276"/>
            <ac:spMk id="9269" creationId="{E5BBB0F9-6A59-4D02-A9C7-A2D6516684CE}"/>
          </ac:spMkLst>
        </pc:spChg>
        <pc:spChg chg="add del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9271" creationId="{DBC6133C-0615-4CE4-9132-37E609A9BDFA}"/>
          </ac:spMkLst>
        </pc:spChg>
        <pc:spChg chg="add del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9272" creationId="{169CC832-2974-4E8D-90ED-3E2941BA7336}"/>
          </ac:spMkLst>
        </pc:spChg>
        <pc:spChg chg="add del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9273" creationId="{55222F96-971A-4F90-B841-6BAB416C7AC1}"/>
          </ac:spMkLst>
        </pc:spChg>
        <pc:spChg chg="add del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9274" creationId="{08980754-6F4B-43C9-B9BE-127B6BED6586}"/>
          </ac:spMkLst>
        </pc:spChg>
        <pc:spChg chg="add del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9275" creationId="{2C1BBA94-3F40-40AA-8BB9-E69E25E537C1}"/>
          </ac:spMkLst>
        </pc:spChg>
        <pc:spChg chg="add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9280" creationId="{4E8F40FE-293C-453F-B8A6-4278993567DF}"/>
          </ac:spMkLst>
        </pc:spChg>
        <pc:spChg chg="add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9282" creationId="{481EABE0-FA8E-49A5-A966-F0539111C953}"/>
          </ac:spMkLst>
        </pc:spChg>
        <pc:spChg chg="add">
          <ac:chgData name="Yanamadala, Naga Venkata Sairam" userId="d872bfef-dbe5-42e0-8845-cdfc20effba9" providerId="ADAL" clId="{E3671A8E-B788-684F-98B5-213136968979}" dt="2023-05-01T03:04:17.696" v="122" actId="26606"/>
          <ac:spMkLst>
            <pc:docMk/>
            <pc:sldMk cId="2576482388" sldId="276"/>
            <ac:spMk id="9284" creationId="{56A3E26D-73B1-468C-B97B-BC1815959759}"/>
          </ac:spMkLst>
        </pc:spChg>
        <pc:grpChg chg="add del">
          <ac:chgData name="Yanamadala, Naga Venkata Sairam" userId="d872bfef-dbe5-42e0-8845-cdfc20effba9" providerId="ADAL" clId="{E3671A8E-B788-684F-98B5-213136968979}" dt="2023-05-01T03:04:02.370" v="107" actId="26606"/>
          <ac:grpSpMkLst>
            <pc:docMk/>
            <pc:sldMk cId="2576482388" sldId="276"/>
            <ac:grpSpMk id="9248" creationId="{DD354807-230F-4402-B1B9-F733A8F1F190}"/>
          </ac:grpSpMkLst>
        </pc:grpChg>
        <pc:picChg chg="add mod ord">
          <ac:chgData name="Yanamadala, Naga Venkata Sairam" userId="d872bfef-dbe5-42e0-8845-cdfc20effba9" providerId="ADAL" clId="{E3671A8E-B788-684F-98B5-213136968979}" dt="2023-05-01T03:04:17.696" v="122" actId="26606"/>
          <ac:picMkLst>
            <pc:docMk/>
            <pc:sldMk cId="2576482388" sldId="276"/>
            <ac:picMk id="9218" creationId="{501DCFC9-885C-2750-9AD9-5E779937C097}"/>
          </ac:picMkLst>
        </pc:picChg>
        <pc:picChg chg="add mod">
          <ac:chgData name="Yanamadala, Naga Venkata Sairam" userId="d872bfef-dbe5-42e0-8845-cdfc20effba9" providerId="ADAL" clId="{E3671A8E-B788-684F-98B5-213136968979}" dt="2023-05-01T03:04:17.696" v="122" actId="26606"/>
          <ac:picMkLst>
            <pc:docMk/>
            <pc:sldMk cId="2576482388" sldId="276"/>
            <ac:picMk id="9220" creationId="{899CC195-D0E8-C5B7-3F98-04900D5D1923}"/>
          </ac:picMkLst>
        </pc:picChg>
        <pc:picChg chg="add mod">
          <ac:chgData name="Yanamadala, Naga Venkata Sairam" userId="d872bfef-dbe5-42e0-8845-cdfc20effba9" providerId="ADAL" clId="{E3671A8E-B788-684F-98B5-213136968979}" dt="2023-05-01T03:04:17.696" v="122" actId="26606"/>
          <ac:picMkLst>
            <pc:docMk/>
            <pc:sldMk cId="2576482388" sldId="276"/>
            <ac:picMk id="9222" creationId="{5F989719-4915-3A21-4172-2D27DA3FC408}"/>
          </ac:picMkLst>
        </pc:picChg>
        <pc:picChg chg="add mod">
          <ac:chgData name="Yanamadala, Naga Venkata Sairam" userId="d872bfef-dbe5-42e0-8845-cdfc20effba9" providerId="ADAL" clId="{E3671A8E-B788-684F-98B5-213136968979}" dt="2023-05-01T03:04:17.696" v="122" actId="26606"/>
          <ac:picMkLst>
            <pc:docMk/>
            <pc:sldMk cId="2576482388" sldId="276"/>
            <ac:picMk id="9224" creationId="{97EA1267-DA63-F106-B539-F62992905633}"/>
          </ac:picMkLst>
        </pc:picChg>
        <pc:picChg chg="add del mod">
          <ac:chgData name="Yanamadala, Naga Venkata Sairam" userId="d872bfef-dbe5-42e0-8845-cdfc20effba9" providerId="ADAL" clId="{E3671A8E-B788-684F-98B5-213136968979}" dt="2023-05-01T03:04:12.855" v="121" actId="478"/>
          <ac:picMkLst>
            <pc:docMk/>
            <pc:sldMk cId="2576482388" sldId="276"/>
            <ac:picMk id="9226" creationId="{B93676F4-B624-0DD0-C605-5522ED34F19F}"/>
          </ac:picMkLst>
        </pc:picChg>
        <pc:picChg chg="add del mod">
          <ac:chgData name="Yanamadala, Naga Venkata Sairam" userId="d872bfef-dbe5-42e0-8845-cdfc20effba9" providerId="ADAL" clId="{E3671A8E-B788-684F-98B5-213136968979}" dt="2023-05-01T03:04:12.855" v="121" actId="478"/>
          <ac:picMkLst>
            <pc:docMk/>
            <pc:sldMk cId="2576482388" sldId="276"/>
            <ac:picMk id="9228" creationId="{C0F6AF9D-D92A-6FED-11AB-26DD5C2511A4}"/>
          </ac:picMkLst>
        </pc:picChg>
        <pc:picChg chg="add del mod">
          <ac:chgData name="Yanamadala, Naga Venkata Sairam" userId="d872bfef-dbe5-42e0-8845-cdfc20effba9" providerId="ADAL" clId="{E3671A8E-B788-684F-98B5-213136968979}" dt="2023-05-01T03:04:12.855" v="121" actId="478"/>
          <ac:picMkLst>
            <pc:docMk/>
            <pc:sldMk cId="2576482388" sldId="276"/>
            <ac:picMk id="9230" creationId="{FDBBBCBB-F64B-AAA7-A752-8F3C024D5D5B}"/>
          </ac:picMkLst>
        </pc:picChg>
        <pc:picChg chg="add del mod">
          <ac:chgData name="Yanamadala, Naga Venkata Sairam" userId="d872bfef-dbe5-42e0-8845-cdfc20effba9" providerId="ADAL" clId="{E3671A8E-B788-684F-98B5-213136968979}" dt="2023-05-01T03:04:12.855" v="121" actId="478"/>
          <ac:picMkLst>
            <pc:docMk/>
            <pc:sldMk cId="2576482388" sldId="276"/>
            <ac:picMk id="9232" creationId="{96565FB7-21E6-AD25-E6DA-51756B2AE99B}"/>
          </ac:picMkLst>
        </pc:picChg>
      </pc:sldChg>
      <pc:sldChg chg="addSp new del">
        <pc:chgData name="Yanamadala, Naga Venkata Sairam" userId="d872bfef-dbe5-42e0-8845-cdfc20effba9" providerId="ADAL" clId="{E3671A8E-B788-684F-98B5-213136968979}" dt="2023-05-02T15:28:19.367" v="449" actId="2696"/>
        <pc:sldMkLst>
          <pc:docMk/>
          <pc:sldMk cId="184359916" sldId="277"/>
        </pc:sldMkLst>
        <pc:picChg chg="add">
          <ac:chgData name="Yanamadala, Naga Venkata Sairam" userId="d872bfef-dbe5-42e0-8845-cdfc20effba9" providerId="ADAL" clId="{E3671A8E-B788-684F-98B5-213136968979}" dt="2023-05-01T03:09:12.977" v="126"/>
          <ac:picMkLst>
            <pc:docMk/>
            <pc:sldMk cId="184359916" sldId="277"/>
            <ac:picMk id="10242" creationId="{ABBD604A-C7F4-2C18-EB5B-116DD5221C1D}"/>
          </ac:picMkLst>
        </pc:picChg>
      </pc:sldChg>
      <pc:sldChg chg="new del">
        <pc:chgData name="Yanamadala, Naga Venkata Sairam" userId="d872bfef-dbe5-42e0-8845-cdfc20effba9" providerId="ADAL" clId="{E3671A8E-B788-684F-98B5-213136968979}" dt="2023-05-01T03:30:39.400" v="131" actId="2696"/>
        <pc:sldMkLst>
          <pc:docMk/>
          <pc:sldMk cId="986999415" sldId="278"/>
        </pc:sldMkLst>
      </pc:sldChg>
      <pc:sldChg chg="addSp delSp modSp add mod">
        <pc:chgData name="Yanamadala, Naga Venkata Sairam" userId="d872bfef-dbe5-42e0-8845-cdfc20effba9" providerId="ADAL" clId="{E3671A8E-B788-684F-98B5-213136968979}" dt="2023-05-05T14:28:50.562" v="1315"/>
        <pc:sldMkLst>
          <pc:docMk/>
          <pc:sldMk cId="2642358168" sldId="279"/>
        </pc:sldMkLst>
        <pc:spChg chg="add del mod">
          <ac:chgData name="Yanamadala, Naga Venkata Sairam" userId="d872bfef-dbe5-42e0-8845-cdfc20effba9" providerId="ADAL" clId="{E3671A8E-B788-684F-98B5-213136968979}" dt="2023-05-05T14:28:50.562" v="1315"/>
          <ac:spMkLst>
            <pc:docMk/>
            <pc:sldMk cId="2642358168" sldId="279"/>
            <ac:spMk id="3" creationId="{E2F6470D-A6C8-CF29-BE4C-98F52AA5BA63}"/>
          </ac:spMkLst>
        </pc:spChg>
      </pc:sldChg>
      <pc:sldChg chg="add del ord">
        <pc:chgData name="Yanamadala, Naga Venkata Sairam" userId="d872bfef-dbe5-42e0-8845-cdfc20effba9" providerId="ADAL" clId="{E3671A8E-B788-684F-98B5-213136968979}" dt="2023-05-02T15:09:39.980" v="365" actId="2696"/>
        <pc:sldMkLst>
          <pc:docMk/>
          <pc:sldMk cId="2850105934" sldId="279"/>
        </pc:sldMkLst>
      </pc:sldChg>
      <pc:sldChg chg="add del">
        <pc:chgData name="Yanamadala, Naga Venkata Sairam" userId="d872bfef-dbe5-42e0-8845-cdfc20effba9" providerId="ADAL" clId="{E3671A8E-B788-684F-98B5-213136968979}" dt="2023-05-02T15:13:07.170" v="376" actId="2696"/>
        <pc:sldMkLst>
          <pc:docMk/>
          <pc:sldMk cId="905657028" sldId="280"/>
        </pc:sldMkLst>
      </pc:sldChg>
      <pc:sldChg chg="addSp delSp modSp add mod setBg">
        <pc:chgData name="Yanamadala, Naga Venkata Sairam" userId="d872bfef-dbe5-42e0-8845-cdfc20effba9" providerId="ADAL" clId="{E3671A8E-B788-684F-98B5-213136968979}" dt="2023-05-02T15:15:39.226" v="382" actId="26606"/>
        <pc:sldMkLst>
          <pc:docMk/>
          <pc:sldMk cId="3138474494" sldId="280"/>
        </pc:sldMkLst>
        <pc:spChg chg="add">
          <ac:chgData name="Yanamadala, Naga Venkata Sairam" userId="d872bfef-dbe5-42e0-8845-cdfc20effba9" providerId="ADAL" clId="{E3671A8E-B788-684F-98B5-213136968979}" dt="2023-05-02T15:15:39.226" v="382" actId="26606"/>
          <ac:spMkLst>
            <pc:docMk/>
            <pc:sldMk cId="3138474494" sldId="280"/>
            <ac:spMk id="9" creationId="{42A4FC2C-047E-45A5-965D-8E1E3BF09BC6}"/>
          </ac:spMkLst>
        </pc:spChg>
        <pc:picChg chg="del mod">
          <ac:chgData name="Yanamadala, Naga Venkata Sairam" userId="d872bfef-dbe5-42e0-8845-cdfc20effba9" providerId="ADAL" clId="{E3671A8E-B788-684F-98B5-213136968979}" dt="2023-05-02T15:15:37.718" v="381" actId="478"/>
          <ac:picMkLst>
            <pc:docMk/>
            <pc:sldMk cId="3138474494" sldId="280"/>
            <ac:picMk id="3" creationId="{6B10F244-9CEA-4F8A-8ABC-E71AC382322F}"/>
          </ac:picMkLst>
        </pc:picChg>
        <pc:picChg chg="add mod">
          <ac:chgData name="Yanamadala, Naga Venkata Sairam" userId="d872bfef-dbe5-42e0-8845-cdfc20effba9" providerId="ADAL" clId="{E3671A8E-B788-684F-98B5-213136968979}" dt="2023-05-02T15:15:39.226" v="382" actId="26606"/>
          <ac:picMkLst>
            <pc:docMk/>
            <pc:sldMk cId="3138474494" sldId="280"/>
            <ac:picMk id="4" creationId="{7BA6CE67-2486-FB2F-AA57-2FAB48FC6A58}"/>
          </ac:picMkLst>
        </pc:picChg>
      </pc:sldChg>
      <pc:sldChg chg="addSp delSp modSp add del mod setBg">
        <pc:chgData name="Yanamadala, Naga Venkata Sairam" userId="d872bfef-dbe5-42e0-8845-cdfc20effba9" providerId="ADAL" clId="{E3671A8E-B788-684F-98B5-213136968979}" dt="2023-05-02T15:09:59.395" v="367" actId="2696"/>
        <pc:sldMkLst>
          <pc:docMk/>
          <pc:sldMk cId="223446826" sldId="281"/>
        </pc:sldMkLst>
        <pc:spChg chg="add">
          <ac:chgData name="Yanamadala, Naga Venkata Sairam" userId="d872bfef-dbe5-42e0-8845-cdfc20effba9" providerId="ADAL" clId="{E3671A8E-B788-684F-98B5-213136968979}" dt="2023-05-02T03:35:51.262" v="167" actId="26606"/>
          <ac:spMkLst>
            <pc:docMk/>
            <pc:sldMk cId="223446826" sldId="281"/>
            <ac:spMk id="11" creationId="{42A4FC2C-047E-45A5-965D-8E1E3BF09BC6}"/>
          </ac:spMkLst>
        </pc:spChg>
        <pc:picChg chg="add del mod">
          <ac:chgData name="Yanamadala, Naga Venkata Sairam" userId="d872bfef-dbe5-42e0-8845-cdfc20effba9" providerId="ADAL" clId="{E3671A8E-B788-684F-98B5-213136968979}" dt="2023-05-02T03:35:34.883" v="163" actId="478"/>
          <ac:picMkLst>
            <pc:docMk/>
            <pc:sldMk cId="223446826" sldId="281"/>
            <ac:picMk id="3" creationId="{303BB744-AEB8-24C8-2AA7-F1B1E86A5E29}"/>
          </ac:picMkLst>
        </pc:picChg>
        <pc:picChg chg="del">
          <ac:chgData name="Yanamadala, Naga Venkata Sairam" userId="d872bfef-dbe5-42e0-8845-cdfc20effba9" providerId="ADAL" clId="{E3671A8E-B788-684F-98B5-213136968979}" dt="2023-05-02T03:34:40.628" v="156" actId="478"/>
          <ac:picMkLst>
            <pc:docMk/>
            <pc:sldMk cId="223446826" sldId="281"/>
            <ac:picMk id="4" creationId="{C406E5EA-4A6F-4FC5-942B-246907972EA0}"/>
          </ac:picMkLst>
        </pc:picChg>
        <pc:picChg chg="add mod">
          <ac:chgData name="Yanamadala, Naga Venkata Sairam" userId="d872bfef-dbe5-42e0-8845-cdfc20effba9" providerId="ADAL" clId="{E3671A8E-B788-684F-98B5-213136968979}" dt="2023-05-02T03:35:51.262" v="167" actId="26606"/>
          <ac:picMkLst>
            <pc:docMk/>
            <pc:sldMk cId="223446826" sldId="281"/>
            <ac:picMk id="6" creationId="{00FA7DB4-9B5A-5AB8-3C2C-9B30E20556FF}"/>
          </ac:picMkLst>
        </pc:picChg>
      </pc:sldChg>
      <pc:sldChg chg="delSp add del setBg delDesignElem">
        <pc:chgData name="Yanamadala, Naga Venkata Sairam" userId="d872bfef-dbe5-42e0-8845-cdfc20effba9" providerId="ADAL" clId="{E3671A8E-B788-684F-98B5-213136968979}" dt="2023-05-02T15:26:02.238" v="439" actId="2696"/>
        <pc:sldMkLst>
          <pc:docMk/>
          <pc:sldMk cId="2718461741" sldId="281"/>
        </pc:sldMkLst>
        <pc:spChg chg="del">
          <ac:chgData name="Yanamadala, Naga Venkata Sairam" userId="d872bfef-dbe5-42e0-8845-cdfc20effba9" providerId="ADAL" clId="{E3671A8E-B788-684F-98B5-213136968979}" dt="2023-05-02T15:10:06.894" v="370"/>
          <ac:spMkLst>
            <pc:docMk/>
            <pc:sldMk cId="2718461741" sldId="281"/>
            <ac:spMk id="11" creationId="{42A4FC2C-047E-45A5-965D-8E1E3BF09BC6}"/>
          </ac:spMkLst>
        </pc:spChg>
      </pc:sldChg>
      <pc:sldChg chg="add ord setBg">
        <pc:chgData name="Yanamadala, Naga Venkata Sairam" userId="d872bfef-dbe5-42e0-8845-cdfc20effba9" providerId="ADAL" clId="{E3671A8E-B788-684F-98B5-213136968979}" dt="2023-05-02T15:30:43.944" v="464" actId="20578"/>
        <pc:sldMkLst>
          <pc:docMk/>
          <pc:sldMk cId="342118628" sldId="282"/>
        </pc:sldMkLst>
      </pc:sldChg>
      <pc:sldChg chg="addSp delSp modSp add del mod setBg">
        <pc:chgData name="Yanamadala, Naga Venkata Sairam" userId="d872bfef-dbe5-42e0-8845-cdfc20effba9" providerId="ADAL" clId="{E3671A8E-B788-684F-98B5-213136968979}" dt="2023-05-02T15:30:19.589" v="462" actId="2696"/>
        <pc:sldMkLst>
          <pc:docMk/>
          <pc:sldMk cId="3454212796" sldId="282"/>
        </pc:sldMkLst>
        <pc:picChg chg="add del mod">
          <ac:chgData name="Yanamadala, Naga Venkata Sairam" userId="d872bfef-dbe5-42e0-8845-cdfc20effba9" providerId="ADAL" clId="{E3671A8E-B788-684F-98B5-213136968979}" dt="2023-05-02T15:29:34.383" v="455" actId="478"/>
          <ac:picMkLst>
            <pc:docMk/>
            <pc:sldMk cId="3454212796" sldId="282"/>
            <ac:picMk id="3" creationId="{86DECA44-056C-9351-F52C-FFED07B2AA64}"/>
          </ac:picMkLst>
        </pc:picChg>
        <pc:picChg chg="add del mod">
          <ac:chgData name="Yanamadala, Naga Venkata Sairam" userId="d872bfef-dbe5-42e0-8845-cdfc20effba9" providerId="ADAL" clId="{E3671A8E-B788-684F-98B5-213136968979}" dt="2023-05-02T15:30:16.940" v="461" actId="21"/>
          <ac:picMkLst>
            <pc:docMk/>
            <pc:sldMk cId="3454212796" sldId="282"/>
            <ac:picMk id="5" creationId="{23CF07CF-1CBF-D3BB-9470-C2B95871DF3B}"/>
          </ac:picMkLst>
        </pc:picChg>
        <pc:picChg chg="del mod">
          <ac:chgData name="Yanamadala, Naga Venkata Sairam" userId="d872bfef-dbe5-42e0-8845-cdfc20effba9" providerId="ADAL" clId="{E3671A8E-B788-684F-98B5-213136968979}" dt="2023-05-02T15:29:27.958" v="453" actId="478"/>
          <ac:picMkLst>
            <pc:docMk/>
            <pc:sldMk cId="3454212796" sldId="282"/>
            <ac:picMk id="6" creationId="{0143E009-8F40-467E-AE8F-D2EE2145330D}"/>
          </ac:picMkLst>
        </pc:picChg>
      </pc:sldChg>
      <pc:sldChg chg="add del">
        <pc:chgData name="Yanamadala, Naga Venkata Sairam" userId="d872bfef-dbe5-42e0-8845-cdfc20effba9" providerId="ADAL" clId="{E3671A8E-B788-684F-98B5-213136968979}" dt="2023-05-02T15:31:20.444" v="469" actId="2696"/>
        <pc:sldMkLst>
          <pc:docMk/>
          <pc:sldMk cId="621765792" sldId="283"/>
        </pc:sldMkLst>
      </pc:sldChg>
      <pc:sldChg chg="addSp delSp modSp add mod">
        <pc:chgData name="Yanamadala, Naga Venkata Sairam" userId="d872bfef-dbe5-42e0-8845-cdfc20effba9" providerId="ADAL" clId="{E3671A8E-B788-684F-98B5-213136968979}" dt="2023-05-02T17:31:00.761" v="1312" actId="14100"/>
        <pc:sldMkLst>
          <pc:docMk/>
          <pc:sldMk cId="2199657904" sldId="284"/>
        </pc:sldMkLst>
        <pc:spChg chg="add mod">
          <ac:chgData name="Yanamadala, Naga Venkata Sairam" userId="d872bfef-dbe5-42e0-8845-cdfc20effba9" providerId="ADAL" clId="{E3671A8E-B788-684F-98B5-213136968979}" dt="2023-05-02T03:38:44.831" v="169"/>
          <ac:spMkLst>
            <pc:docMk/>
            <pc:sldMk cId="2199657904" sldId="284"/>
            <ac:spMk id="2" creationId="{67CE0914-2BA6-F86E-723A-4ED47CA26A10}"/>
          </ac:spMkLst>
        </pc:spChg>
        <pc:picChg chg="add del mod">
          <ac:chgData name="Yanamadala, Naga Venkata Sairam" userId="d872bfef-dbe5-42e0-8845-cdfc20effba9" providerId="ADAL" clId="{E3671A8E-B788-684F-98B5-213136968979}" dt="2023-05-02T17:30:44.760" v="1306" actId="478"/>
          <ac:picMkLst>
            <pc:docMk/>
            <pc:sldMk cId="2199657904" sldId="284"/>
            <ac:picMk id="4" creationId="{1539263F-83B7-BFB0-60CF-B6E7DF272261}"/>
          </ac:picMkLst>
        </pc:picChg>
        <pc:picChg chg="add mod">
          <ac:chgData name="Yanamadala, Naga Venkata Sairam" userId="d872bfef-dbe5-42e0-8845-cdfc20effba9" providerId="ADAL" clId="{E3671A8E-B788-684F-98B5-213136968979}" dt="2023-05-02T17:31:00.761" v="1312" actId="14100"/>
          <ac:picMkLst>
            <pc:docMk/>
            <pc:sldMk cId="2199657904" sldId="284"/>
            <ac:picMk id="5" creationId="{6872916F-F134-89A0-8576-DDB01FFF5EBB}"/>
          </ac:picMkLst>
        </pc:picChg>
        <pc:picChg chg="del">
          <ac:chgData name="Yanamadala, Naga Venkata Sairam" userId="d872bfef-dbe5-42e0-8845-cdfc20effba9" providerId="ADAL" clId="{E3671A8E-B788-684F-98B5-213136968979}" dt="2023-05-02T15:42:15.151" v="525" actId="478"/>
          <ac:picMkLst>
            <pc:docMk/>
            <pc:sldMk cId="2199657904" sldId="284"/>
            <ac:picMk id="9" creationId="{E7239E81-23FF-4E7B-8CC0-98E45D344BFD}"/>
          </ac:picMkLst>
        </pc:picChg>
      </pc:sldChg>
      <pc:sldChg chg="add del">
        <pc:chgData name="Yanamadala, Naga Venkata Sairam" userId="d872bfef-dbe5-42e0-8845-cdfc20effba9" providerId="ADAL" clId="{E3671A8E-B788-684F-98B5-213136968979}" dt="2023-05-02T15:26:36.922" v="441" actId="2696"/>
        <pc:sldMkLst>
          <pc:docMk/>
          <pc:sldMk cId="1049823867" sldId="285"/>
        </pc:sldMkLst>
      </pc:sldChg>
      <pc:sldChg chg="add del">
        <pc:chgData name="Yanamadala, Naga Venkata Sairam" userId="d872bfef-dbe5-42e0-8845-cdfc20effba9" providerId="ADAL" clId="{E3671A8E-B788-684F-98B5-213136968979}" dt="2023-05-02T15:39:08.720" v="524" actId="2696"/>
        <pc:sldMkLst>
          <pc:docMk/>
          <pc:sldMk cId="657391049" sldId="286"/>
        </pc:sldMkLst>
      </pc:sldChg>
      <pc:sldChg chg="add del">
        <pc:chgData name="Yanamadala, Naga Venkata Sairam" userId="d872bfef-dbe5-42e0-8845-cdfc20effba9" providerId="ADAL" clId="{E3671A8E-B788-684F-98B5-213136968979}" dt="2023-05-02T15:30:49.687" v="465" actId="2696"/>
        <pc:sldMkLst>
          <pc:docMk/>
          <pc:sldMk cId="3124533821" sldId="286"/>
        </pc:sldMkLst>
      </pc:sldChg>
      <pc:sldChg chg="addSp delSp modSp add mod">
        <pc:chgData name="Yanamadala, Naga Venkata Sairam" userId="d872bfef-dbe5-42e0-8845-cdfc20effba9" providerId="ADAL" clId="{E3671A8E-B788-684F-98B5-213136968979}" dt="2023-05-06T14:20:01.739" v="1326" actId="14100"/>
        <pc:sldMkLst>
          <pc:docMk/>
          <pc:sldMk cId="2129822785" sldId="287"/>
        </pc:sldMkLst>
        <pc:spChg chg="add mod">
          <ac:chgData name="Yanamadala, Naga Venkata Sairam" userId="d872bfef-dbe5-42e0-8845-cdfc20effba9" providerId="ADAL" clId="{E3671A8E-B788-684F-98B5-213136968979}" dt="2023-05-02T03:42:55.244" v="182" actId="1076"/>
          <ac:spMkLst>
            <pc:docMk/>
            <pc:sldMk cId="2129822785" sldId="287"/>
            <ac:spMk id="2" creationId="{F36A7E37-3BE8-45F4-E6BC-D28202011EAB}"/>
          </ac:spMkLst>
        </pc:spChg>
        <pc:picChg chg="add mod">
          <ac:chgData name="Yanamadala, Naga Venkata Sairam" userId="d872bfef-dbe5-42e0-8845-cdfc20effba9" providerId="ADAL" clId="{E3671A8E-B788-684F-98B5-213136968979}" dt="2023-05-06T14:20:01.739" v="1326" actId="14100"/>
          <ac:picMkLst>
            <pc:docMk/>
            <pc:sldMk cId="2129822785" sldId="287"/>
            <ac:picMk id="4" creationId="{FC45C739-1B7E-353A-4AF9-2592B8493CA6}"/>
          </ac:picMkLst>
        </pc:picChg>
        <pc:picChg chg="del">
          <ac:chgData name="Yanamadala, Naga Venkata Sairam" userId="d872bfef-dbe5-42e0-8845-cdfc20effba9" providerId="ADAL" clId="{E3671A8E-B788-684F-98B5-213136968979}" dt="2023-05-02T15:45:33.960" v="531" actId="478"/>
          <ac:picMkLst>
            <pc:docMk/>
            <pc:sldMk cId="2129822785" sldId="287"/>
            <ac:picMk id="12" creationId="{CE26324C-8FF0-40AF-B6DE-5C021A830694}"/>
          </ac:picMkLst>
        </pc:picChg>
      </pc:sldChg>
      <pc:sldChg chg="addSp delSp modSp add mod ord">
        <pc:chgData name="Yanamadala, Naga Venkata Sairam" userId="d872bfef-dbe5-42e0-8845-cdfc20effba9" providerId="ADAL" clId="{E3671A8E-B788-684F-98B5-213136968979}" dt="2023-05-02T15:53:25.423" v="548" actId="20578"/>
        <pc:sldMkLst>
          <pc:docMk/>
          <pc:sldMk cId="2909655516" sldId="288"/>
        </pc:sldMkLst>
        <pc:spChg chg="add mod">
          <ac:chgData name="Yanamadala, Naga Venkata Sairam" userId="d872bfef-dbe5-42e0-8845-cdfc20effba9" providerId="ADAL" clId="{E3671A8E-B788-684F-98B5-213136968979}" dt="2023-05-02T03:41:42.303" v="179"/>
          <ac:spMkLst>
            <pc:docMk/>
            <pc:sldMk cId="2909655516" sldId="288"/>
            <ac:spMk id="2" creationId="{B9B93622-479E-8172-E77C-D0386F5834E8}"/>
          </ac:spMkLst>
        </pc:spChg>
        <pc:picChg chg="add mod modCrop">
          <ac:chgData name="Yanamadala, Naga Venkata Sairam" userId="d872bfef-dbe5-42e0-8845-cdfc20effba9" providerId="ADAL" clId="{E3671A8E-B788-684F-98B5-213136968979}" dt="2023-05-02T15:51:16.921" v="545" actId="732"/>
          <ac:picMkLst>
            <pc:docMk/>
            <pc:sldMk cId="2909655516" sldId="288"/>
            <ac:picMk id="4" creationId="{54A08721-49D3-8C56-B46E-FD17E2CFBBBA}"/>
          </ac:picMkLst>
        </pc:picChg>
        <pc:picChg chg="del">
          <ac:chgData name="Yanamadala, Naga Venkata Sairam" userId="d872bfef-dbe5-42e0-8845-cdfc20effba9" providerId="ADAL" clId="{E3671A8E-B788-684F-98B5-213136968979}" dt="2023-05-02T15:50:32.935" v="537" actId="478"/>
          <ac:picMkLst>
            <pc:docMk/>
            <pc:sldMk cId="2909655516" sldId="288"/>
            <ac:picMk id="13" creationId="{B3E78B4A-8D8C-46A8-A119-44A3A8A9E3BF}"/>
          </ac:picMkLst>
        </pc:picChg>
      </pc:sldChg>
      <pc:sldChg chg="add del">
        <pc:chgData name="Yanamadala, Naga Venkata Sairam" userId="d872bfef-dbe5-42e0-8845-cdfc20effba9" providerId="ADAL" clId="{E3671A8E-B788-684F-98B5-213136968979}" dt="2023-05-02T15:25:20.478" v="437" actId="2696"/>
        <pc:sldMkLst>
          <pc:docMk/>
          <pc:sldMk cId="1467832106" sldId="289"/>
        </pc:sldMkLst>
      </pc:sldChg>
      <pc:sldChg chg="add del">
        <pc:chgData name="Yanamadala, Naga Venkata Sairam" userId="d872bfef-dbe5-42e0-8845-cdfc20effba9" providerId="ADAL" clId="{E3671A8E-B788-684F-98B5-213136968979}" dt="2023-05-02T15:27:25.206" v="444" actId="2696"/>
        <pc:sldMkLst>
          <pc:docMk/>
          <pc:sldMk cId="2320224028" sldId="289"/>
        </pc:sldMkLst>
      </pc:sldChg>
      <pc:sldChg chg="add del">
        <pc:chgData name="Yanamadala, Naga Venkata Sairam" userId="d872bfef-dbe5-42e0-8845-cdfc20effba9" providerId="ADAL" clId="{E3671A8E-B788-684F-98B5-213136968979}" dt="2023-05-02T15:31:00.849" v="467" actId="2696"/>
        <pc:sldMkLst>
          <pc:docMk/>
          <pc:sldMk cId="2079213111" sldId="290"/>
        </pc:sldMkLst>
      </pc:sldChg>
      <pc:sldChg chg="addSp modSp add mod">
        <pc:chgData name="Yanamadala, Naga Venkata Sairam" userId="d872bfef-dbe5-42e0-8845-cdfc20effba9" providerId="ADAL" clId="{E3671A8E-B788-684F-98B5-213136968979}" dt="2023-05-02T17:07:45.016" v="1305" actId="1076"/>
        <pc:sldMkLst>
          <pc:docMk/>
          <pc:sldMk cId="2381975009" sldId="290"/>
        </pc:sldMkLst>
        <pc:spChg chg="add mod">
          <ac:chgData name="Yanamadala, Naga Venkata Sairam" userId="d872bfef-dbe5-42e0-8845-cdfc20effba9" providerId="ADAL" clId="{E3671A8E-B788-684F-98B5-213136968979}" dt="2023-05-02T17:07:45.016" v="1305" actId="1076"/>
          <ac:spMkLst>
            <pc:docMk/>
            <pc:sldMk cId="2381975009" sldId="290"/>
            <ac:spMk id="2" creationId="{CE83ECD3-4667-3C5D-ADFE-BEF0B2520EE6}"/>
          </ac:spMkLst>
        </pc:spChg>
      </pc:sldChg>
      <pc:sldChg chg="addSp delSp modSp add del mod setBg">
        <pc:chgData name="Yanamadala, Naga Venkata Sairam" userId="d872bfef-dbe5-42e0-8845-cdfc20effba9" providerId="ADAL" clId="{E3671A8E-B788-684F-98B5-213136968979}" dt="2023-05-02T15:08:18.272" v="355" actId="2696"/>
        <pc:sldMkLst>
          <pc:docMk/>
          <pc:sldMk cId="1215357651" sldId="291"/>
        </pc:sldMkLst>
        <pc:spChg chg="add">
          <ac:chgData name="Yanamadala, Naga Venkata Sairam" userId="d872bfef-dbe5-42e0-8845-cdfc20effba9" providerId="ADAL" clId="{E3671A8E-B788-684F-98B5-213136968979}" dt="2023-05-02T15:08:07.130" v="354" actId="26606"/>
          <ac:spMkLst>
            <pc:docMk/>
            <pc:sldMk cId="1215357651" sldId="291"/>
            <ac:spMk id="8" creationId="{42A4FC2C-047E-45A5-965D-8E1E3BF09BC6}"/>
          </ac:spMkLst>
        </pc:spChg>
        <pc:picChg chg="add mod">
          <ac:chgData name="Yanamadala, Naga Venkata Sairam" userId="d872bfef-dbe5-42e0-8845-cdfc20effba9" providerId="ADAL" clId="{E3671A8E-B788-684F-98B5-213136968979}" dt="2023-05-02T15:08:07.130" v="354" actId="26606"/>
          <ac:picMkLst>
            <pc:docMk/>
            <pc:sldMk cId="1215357651" sldId="291"/>
            <ac:picMk id="3" creationId="{6DCE87F0-BB78-DB95-8206-B0ADC887C125}"/>
          </ac:picMkLst>
        </pc:picChg>
        <pc:picChg chg="del">
          <ac:chgData name="Yanamadala, Naga Venkata Sairam" userId="d872bfef-dbe5-42e0-8845-cdfc20effba9" providerId="ADAL" clId="{E3671A8E-B788-684F-98B5-213136968979}" dt="2023-05-02T15:08:03.315" v="350" actId="478"/>
          <ac:picMkLst>
            <pc:docMk/>
            <pc:sldMk cId="1215357651" sldId="291"/>
            <ac:picMk id="16" creationId="{A800DD05-951B-463A-8A33-B171B03BB06F}"/>
          </ac:picMkLst>
        </pc:picChg>
      </pc:sldChg>
      <pc:sldChg chg="delSp add del setBg delDesignElem">
        <pc:chgData name="Yanamadala, Naga Venkata Sairam" userId="d872bfef-dbe5-42e0-8845-cdfc20effba9" providerId="ADAL" clId="{E3671A8E-B788-684F-98B5-213136968979}" dt="2023-05-02T15:26:23.158" v="440" actId="2696"/>
        <pc:sldMkLst>
          <pc:docMk/>
          <pc:sldMk cId="1447236924" sldId="291"/>
        </pc:sldMkLst>
        <pc:spChg chg="del">
          <ac:chgData name="Yanamadala, Naga Venkata Sairam" userId="d872bfef-dbe5-42e0-8845-cdfc20effba9" providerId="ADAL" clId="{E3671A8E-B788-684F-98B5-213136968979}" dt="2023-05-02T15:08:33.862" v="360"/>
          <ac:spMkLst>
            <pc:docMk/>
            <pc:sldMk cId="1447236924" sldId="291"/>
            <ac:spMk id="8" creationId="{42A4FC2C-047E-45A5-965D-8E1E3BF09BC6}"/>
          </ac:spMkLst>
        </pc:spChg>
      </pc:sldChg>
      <pc:sldChg chg="add del">
        <pc:chgData name="Yanamadala, Naga Venkata Sairam" userId="d872bfef-dbe5-42e0-8845-cdfc20effba9" providerId="ADAL" clId="{E3671A8E-B788-684F-98B5-213136968979}" dt="2023-05-02T15:26:49.100" v="442" actId="2696"/>
        <pc:sldMkLst>
          <pc:docMk/>
          <pc:sldMk cId="669678501" sldId="292"/>
        </pc:sldMkLst>
      </pc:sldChg>
      <pc:sldChg chg="addSp modSp add mod">
        <pc:chgData name="Yanamadala, Naga Venkata Sairam" userId="d872bfef-dbe5-42e0-8845-cdfc20effba9" providerId="ADAL" clId="{E3671A8E-B788-684F-98B5-213136968979}" dt="2023-05-02T17:03:33.617" v="1255" actId="1076"/>
        <pc:sldMkLst>
          <pc:docMk/>
          <pc:sldMk cId="3836108204" sldId="292"/>
        </pc:sldMkLst>
        <pc:spChg chg="add mod">
          <ac:chgData name="Yanamadala, Naga Venkata Sairam" userId="d872bfef-dbe5-42e0-8845-cdfc20effba9" providerId="ADAL" clId="{E3671A8E-B788-684F-98B5-213136968979}" dt="2023-05-02T17:03:28.832" v="1254" actId="20577"/>
          <ac:spMkLst>
            <pc:docMk/>
            <pc:sldMk cId="3836108204" sldId="292"/>
            <ac:spMk id="2" creationId="{40CE6AA2-D0EF-2DD6-3871-0CBF91C48628}"/>
          </ac:spMkLst>
        </pc:spChg>
        <pc:picChg chg="mod">
          <ac:chgData name="Yanamadala, Naga Venkata Sairam" userId="d872bfef-dbe5-42e0-8845-cdfc20effba9" providerId="ADAL" clId="{E3671A8E-B788-684F-98B5-213136968979}" dt="2023-05-02T17:03:33.617" v="1255" actId="1076"/>
          <ac:picMkLst>
            <pc:docMk/>
            <pc:sldMk cId="3836108204" sldId="292"/>
            <ac:picMk id="17" creationId="{75858C59-C13F-4B67-B117-1FC89F18A0B1}"/>
          </ac:picMkLst>
        </pc:picChg>
      </pc:sldChg>
      <pc:sldChg chg="addSp delSp modSp new del mod setBg">
        <pc:chgData name="Yanamadala, Naga Venkata Sairam" userId="d872bfef-dbe5-42e0-8845-cdfc20effba9" providerId="ADAL" clId="{E3671A8E-B788-684F-98B5-213136968979}" dt="2023-05-02T15:27:38.976" v="445" actId="2696"/>
        <pc:sldMkLst>
          <pc:docMk/>
          <pc:sldMk cId="1396240060" sldId="293"/>
        </pc:sldMkLst>
        <pc:spChg chg="add del">
          <ac:chgData name="Yanamadala, Naga Venkata Sairam" userId="d872bfef-dbe5-42e0-8845-cdfc20effba9" providerId="ADAL" clId="{E3671A8E-B788-684F-98B5-213136968979}" dt="2023-05-02T14:49:06.914" v="205" actId="26606"/>
          <ac:spMkLst>
            <pc:docMk/>
            <pc:sldMk cId="1396240060" sldId="293"/>
            <ac:spMk id="2" creationId="{45DB1213-7755-3359-7F61-C049C4436A1C}"/>
          </ac:spMkLst>
        </pc:spChg>
        <pc:spChg chg="del">
          <ac:chgData name="Yanamadala, Naga Venkata Sairam" userId="d872bfef-dbe5-42e0-8845-cdfc20effba9" providerId="ADAL" clId="{E3671A8E-B788-684F-98B5-213136968979}" dt="2023-05-02T14:48:39.718" v="184"/>
          <ac:spMkLst>
            <pc:docMk/>
            <pc:sldMk cId="1396240060" sldId="293"/>
            <ac:spMk id="3" creationId="{467A71E8-06EB-3E67-C8DD-40EE4CC51B31}"/>
          </ac:spMkLst>
        </pc:spChg>
        <pc:spChg chg="add del">
          <ac:chgData name="Yanamadala, Naga Venkata Sairam" userId="d872bfef-dbe5-42e0-8845-cdfc20effba9" providerId="ADAL" clId="{E3671A8E-B788-684F-98B5-213136968979}" dt="2023-05-02T14:48:53.141" v="192" actId="26606"/>
          <ac:spMkLst>
            <pc:docMk/>
            <pc:sldMk cId="1396240060" sldId="293"/>
            <ac:spMk id="9" creationId="{F512B62E-F4F7-9583-7775-117F2E7D8126}"/>
          </ac:spMkLst>
        </pc:spChg>
        <pc:spChg chg="add del">
          <ac:chgData name="Yanamadala, Naga Venkata Sairam" userId="d872bfef-dbe5-42e0-8845-cdfc20effba9" providerId="ADAL" clId="{E3671A8E-B788-684F-98B5-213136968979}" dt="2023-05-02T14:48:46.904" v="188" actId="26606"/>
          <ac:spMkLst>
            <pc:docMk/>
            <pc:sldMk cId="1396240060" sldId="293"/>
            <ac:spMk id="10" creationId="{42A4FC2C-047E-45A5-965D-8E1E3BF09BC6}"/>
          </ac:spMkLst>
        </pc:spChg>
        <pc:spChg chg="add del mod">
          <ac:chgData name="Yanamadala, Naga Venkata Sairam" userId="d872bfef-dbe5-42e0-8845-cdfc20effba9" providerId="ADAL" clId="{E3671A8E-B788-684F-98B5-213136968979}" dt="2023-05-02T14:49:51.877" v="211"/>
          <ac:spMkLst>
            <pc:docMk/>
            <pc:sldMk cId="1396240060" sldId="293"/>
            <ac:spMk id="11" creationId="{268D5F11-3A38-9D0A-9F99-ACBE97CB55E3}"/>
          </ac:spMkLst>
        </pc:spChg>
        <pc:spChg chg="add del">
          <ac:chgData name="Yanamadala, Naga Venkata Sairam" userId="d872bfef-dbe5-42e0-8845-cdfc20effba9" providerId="ADAL" clId="{E3671A8E-B788-684F-98B5-213136968979}" dt="2023-05-02T14:48:52.329" v="190" actId="26606"/>
          <ac:spMkLst>
            <pc:docMk/>
            <pc:sldMk cId="1396240060" sldId="293"/>
            <ac:spMk id="12" creationId="{A4AC5506-6312-4701-8D3C-40187889A947}"/>
          </ac:spMkLst>
        </pc:spChg>
        <pc:spChg chg="add del">
          <ac:chgData name="Yanamadala, Naga Venkata Sairam" userId="d872bfef-dbe5-42e0-8845-cdfc20effba9" providerId="ADAL" clId="{E3671A8E-B788-684F-98B5-213136968979}" dt="2023-05-02T14:48:52.329" v="190" actId="26606"/>
          <ac:spMkLst>
            <pc:docMk/>
            <pc:sldMk cId="1396240060" sldId="293"/>
            <ac:spMk id="13" creationId="{45DB1213-7755-3359-7F61-C049C4436A1C}"/>
          </ac:spMkLst>
        </pc:spChg>
        <pc:spChg chg="add del">
          <ac:chgData name="Yanamadala, Naga Venkata Sairam" userId="d872bfef-dbe5-42e0-8845-cdfc20effba9" providerId="ADAL" clId="{E3671A8E-B788-684F-98B5-213136968979}" dt="2023-05-02T14:48:53.141" v="192" actId="26606"/>
          <ac:spMkLst>
            <pc:docMk/>
            <pc:sldMk cId="1396240060" sldId="293"/>
            <ac:spMk id="14" creationId="{535742DD-1B16-4E9D-B715-0D74B4574A68}"/>
          </ac:spMkLst>
        </pc:spChg>
        <pc:spChg chg="add del">
          <ac:chgData name="Yanamadala, Naga Venkata Sairam" userId="d872bfef-dbe5-42e0-8845-cdfc20effba9" providerId="ADAL" clId="{E3671A8E-B788-684F-98B5-213136968979}" dt="2023-05-02T14:48:53.141" v="192" actId="26606"/>
          <ac:spMkLst>
            <pc:docMk/>
            <pc:sldMk cId="1396240060" sldId="293"/>
            <ac:spMk id="15" creationId="{A8908DB7-C3A6-4FCB-9820-CEE02B398C4A}"/>
          </ac:spMkLst>
        </pc:spChg>
        <pc:spChg chg="add del">
          <ac:chgData name="Yanamadala, Naga Venkata Sairam" userId="d872bfef-dbe5-42e0-8845-cdfc20effba9" providerId="ADAL" clId="{E3671A8E-B788-684F-98B5-213136968979}" dt="2023-05-02T14:48:53.141" v="192" actId="26606"/>
          <ac:spMkLst>
            <pc:docMk/>
            <pc:sldMk cId="1396240060" sldId="293"/>
            <ac:spMk id="16" creationId="{45DB1213-7755-3359-7F61-C049C4436A1C}"/>
          </ac:spMkLst>
        </pc:spChg>
        <pc:spChg chg="add del">
          <ac:chgData name="Yanamadala, Naga Venkata Sairam" userId="d872bfef-dbe5-42e0-8845-cdfc20effba9" providerId="ADAL" clId="{E3671A8E-B788-684F-98B5-213136968979}" dt="2023-05-02T14:48:58.352" v="194" actId="26606"/>
          <ac:spMkLst>
            <pc:docMk/>
            <pc:sldMk cId="1396240060" sldId="293"/>
            <ac:spMk id="18" creationId="{0570A85B-3810-4F95-97B0-CBF4CCDB381C}"/>
          </ac:spMkLst>
        </pc:spChg>
        <pc:spChg chg="add del">
          <ac:chgData name="Yanamadala, Naga Venkata Sairam" userId="d872bfef-dbe5-42e0-8845-cdfc20effba9" providerId="ADAL" clId="{E3671A8E-B788-684F-98B5-213136968979}" dt="2023-05-02T14:48:58.352" v="194" actId="26606"/>
          <ac:spMkLst>
            <pc:docMk/>
            <pc:sldMk cId="1396240060" sldId="293"/>
            <ac:spMk id="19" creationId="{B082622D-AAF3-4897-8629-FC918530DD86}"/>
          </ac:spMkLst>
        </pc:spChg>
        <pc:spChg chg="add del">
          <ac:chgData name="Yanamadala, Naga Venkata Sairam" userId="d872bfef-dbe5-42e0-8845-cdfc20effba9" providerId="ADAL" clId="{E3671A8E-B788-684F-98B5-213136968979}" dt="2023-05-02T14:48:58.352" v="194" actId="26606"/>
          <ac:spMkLst>
            <pc:docMk/>
            <pc:sldMk cId="1396240060" sldId="293"/>
            <ac:spMk id="20" creationId="{A7457DD9-5A45-400A-AB4B-4B4EDECA25F1}"/>
          </ac:spMkLst>
        </pc:spChg>
        <pc:spChg chg="add del">
          <ac:chgData name="Yanamadala, Naga Venkata Sairam" userId="d872bfef-dbe5-42e0-8845-cdfc20effba9" providerId="ADAL" clId="{E3671A8E-B788-684F-98B5-213136968979}" dt="2023-05-02T14:48:58.352" v="194" actId="26606"/>
          <ac:spMkLst>
            <pc:docMk/>
            <pc:sldMk cId="1396240060" sldId="293"/>
            <ac:spMk id="21" creationId="{45DB1213-7755-3359-7F61-C049C4436A1C}"/>
          </ac:spMkLst>
        </pc:spChg>
        <pc:spChg chg="add del">
          <ac:chgData name="Yanamadala, Naga Venkata Sairam" userId="d872bfef-dbe5-42e0-8845-cdfc20effba9" providerId="ADAL" clId="{E3671A8E-B788-684F-98B5-213136968979}" dt="2023-05-02T14:48:58.352" v="194" actId="26606"/>
          <ac:spMkLst>
            <pc:docMk/>
            <pc:sldMk cId="1396240060" sldId="293"/>
            <ac:spMk id="22" creationId="{441CF7D6-A660-431A-B0BB-140A0D5556B6}"/>
          </ac:spMkLst>
        </pc:spChg>
        <pc:spChg chg="add del">
          <ac:chgData name="Yanamadala, Naga Venkata Sairam" userId="d872bfef-dbe5-42e0-8845-cdfc20effba9" providerId="ADAL" clId="{E3671A8E-B788-684F-98B5-213136968979}" dt="2023-05-02T14:48:58.352" v="194" actId="26606"/>
          <ac:spMkLst>
            <pc:docMk/>
            <pc:sldMk cId="1396240060" sldId="293"/>
            <ac:spMk id="23" creationId="{E0ED3E70-0218-CEE7-FE5A-1104D552D507}"/>
          </ac:spMkLst>
        </pc:spChg>
        <pc:spChg chg="add del">
          <ac:chgData name="Yanamadala, Naga Venkata Sairam" userId="d872bfef-dbe5-42e0-8845-cdfc20effba9" providerId="ADAL" clId="{E3671A8E-B788-684F-98B5-213136968979}" dt="2023-05-02T14:48:59.087" v="196" actId="26606"/>
          <ac:spMkLst>
            <pc:docMk/>
            <pc:sldMk cId="1396240060" sldId="293"/>
            <ac:spMk id="25" creationId="{42A4FC2C-047E-45A5-965D-8E1E3BF09BC6}"/>
          </ac:spMkLst>
        </pc:spChg>
        <pc:spChg chg="add del">
          <ac:chgData name="Yanamadala, Naga Venkata Sairam" userId="d872bfef-dbe5-42e0-8845-cdfc20effba9" providerId="ADAL" clId="{E3671A8E-B788-684F-98B5-213136968979}" dt="2023-05-02T14:49:01.063" v="198" actId="26606"/>
          <ac:spMkLst>
            <pc:docMk/>
            <pc:sldMk cId="1396240060" sldId="293"/>
            <ac:spMk id="27" creationId="{A4AC5506-6312-4701-8D3C-40187889A947}"/>
          </ac:spMkLst>
        </pc:spChg>
        <pc:spChg chg="add del">
          <ac:chgData name="Yanamadala, Naga Venkata Sairam" userId="d872bfef-dbe5-42e0-8845-cdfc20effba9" providerId="ADAL" clId="{E3671A8E-B788-684F-98B5-213136968979}" dt="2023-05-02T14:49:01.063" v="198" actId="26606"/>
          <ac:spMkLst>
            <pc:docMk/>
            <pc:sldMk cId="1396240060" sldId="293"/>
            <ac:spMk id="28" creationId="{45DB1213-7755-3359-7F61-C049C4436A1C}"/>
          </ac:spMkLst>
        </pc:spChg>
        <pc:spChg chg="add del">
          <ac:chgData name="Yanamadala, Naga Venkata Sairam" userId="d872bfef-dbe5-42e0-8845-cdfc20effba9" providerId="ADAL" clId="{E3671A8E-B788-684F-98B5-213136968979}" dt="2023-05-02T14:49:03.088" v="200" actId="26606"/>
          <ac:spMkLst>
            <pc:docMk/>
            <pc:sldMk cId="1396240060" sldId="293"/>
            <ac:spMk id="30" creationId="{B082622D-AAF3-4897-8629-FC918530DD86}"/>
          </ac:spMkLst>
        </pc:spChg>
        <pc:spChg chg="add del">
          <ac:chgData name="Yanamadala, Naga Venkata Sairam" userId="d872bfef-dbe5-42e0-8845-cdfc20effba9" providerId="ADAL" clId="{E3671A8E-B788-684F-98B5-213136968979}" dt="2023-05-02T14:49:03.088" v="200" actId="26606"/>
          <ac:spMkLst>
            <pc:docMk/>
            <pc:sldMk cId="1396240060" sldId="293"/>
            <ac:spMk id="31" creationId="{A7457DD9-5A45-400A-AB4B-4B4EDECA25F1}"/>
          </ac:spMkLst>
        </pc:spChg>
        <pc:spChg chg="add del">
          <ac:chgData name="Yanamadala, Naga Venkata Sairam" userId="d872bfef-dbe5-42e0-8845-cdfc20effba9" providerId="ADAL" clId="{E3671A8E-B788-684F-98B5-213136968979}" dt="2023-05-02T14:49:03.088" v="200" actId="26606"/>
          <ac:spMkLst>
            <pc:docMk/>
            <pc:sldMk cId="1396240060" sldId="293"/>
            <ac:spMk id="32" creationId="{45DB1213-7755-3359-7F61-C049C4436A1C}"/>
          </ac:spMkLst>
        </pc:spChg>
        <pc:spChg chg="add del">
          <ac:chgData name="Yanamadala, Naga Venkata Sairam" userId="d872bfef-dbe5-42e0-8845-cdfc20effba9" providerId="ADAL" clId="{E3671A8E-B788-684F-98B5-213136968979}" dt="2023-05-02T14:49:03.088" v="200" actId="26606"/>
          <ac:spMkLst>
            <pc:docMk/>
            <pc:sldMk cId="1396240060" sldId="293"/>
            <ac:spMk id="33" creationId="{441CF7D6-A660-431A-B0BB-140A0D5556B6}"/>
          </ac:spMkLst>
        </pc:spChg>
        <pc:spChg chg="add del">
          <ac:chgData name="Yanamadala, Naga Venkata Sairam" userId="d872bfef-dbe5-42e0-8845-cdfc20effba9" providerId="ADAL" clId="{E3671A8E-B788-684F-98B5-213136968979}" dt="2023-05-02T14:49:03.088" v="200" actId="26606"/>
          <ac:spMkLst>
            <pc:docMk/>
            <pc:sldMk cId="1396240060" sldId="293"/>
            <ac:spMk id="34" creationId="{0570A85B-3810-4F95-97B0-CBF4CCDB381C}"/>
          </ac:spMkLst>
        </pc:spChg>
        <pc:spChg chg="add del">
          <ac:chgData name="Yanamadala, Naga Venkata Sairam" userId="d872bfef-dbe5-42e0-8845-cdfc20effba9" providerId="ADAL" clId="{E3671A8E-B788-684F-98B5-213136968979}" dt="2023-05-02T14:49:03.088" v="200" actId="26606"/>
          <ac:spMkLst>
            <pc:docMk/>
            <pc:sldMk cId="1396240060" sldId="293"/>
            <ac:spMk id="35" creationId="{E0ED3E70-0218-CEE7-FE5A-1104D552D507}"/>
          </ac:spMkLst>
        </pc:spChg>
        <pc:spChg chg="add del">
          <ac:chgData name="Yanamadala, Naga Venkata Sairam" userId="d872bfef-dbe5-42e0-8845-cdfc20effba9" providerId="ADAL" clId="{E3671A8E-B788-684F-98B5-213136968979}" dt="2023-05-02T14:49:05.622" v="202" actId="26606"/>
          <ac:spMkLst>
            <pc:docMk/>
            <pc:sldMk cId="1396240060" sldId="293"/>
            <ac:spMk id="37" creationId="{42A4FC2C-047E-45A5-965D-8E1E3BF09BC6}"/>
          </ac:spMkLst>
        </pc:spChg>
        <pc:spChg chg="add del">
          <ac:chgData name="Yanamadala, Naga Venkata Sairam" userId="d872bfef-dbe5-42e0-8845-cdfc20effba9" providerId="ADAL" clId="{E3671A8E-B788-684F-98B5-213136968979}" dt="2023-05-02T14:49:06.905" v="204" actId="26606"/>
          <ac:spMkLst>
            <pc:docMk/>
            <pc:sldMk cId="1396240060" sldId="293"/>
            <ac:spMk id="39" creationId="{A4AC5506-6312-4701-8D3C-40187889A947}"/>
          </ac:spMkLst>
        </pc:spChg>
        <pc:spChg chg="add del">
          <ac:chgData name="Yanamadala, Naga Venkata Sairam" userId="d872bfef-dbe5-42e0-8845-cdfc20effba9" providerId="ADAL" clId="{E3671A8E-B788-684F-98B5-213136968979}" dt="2023-05-02T14:49:06.905" v="204" actId="26606"/>
          <ac:spMkLst>
            <pc:docMk/>
            <pc:sldMk cId="1396240060" sldId="293"/>
            <ac:spMk id="40" creationId="{45DB1213-7755-3359-7F61-C049C4436A1C}"/>
          </ac:spMkLst>
        </pc:spChg>
        <pc:spChg chg="add del">
          <ac:chgData name="Yanamadala, Naga Venkata Sairam" userId="d872bfef-dbe5-42e0-8845-cdfc20effba9" providerId="ADAL" clId="{E3671A8E-B788-684F-98B5-213136968979}" dt="2023-05-02T14:50:14.359" v="217" actId="26606"/>
          <ac:spMkLst>
            <pc:docMk/>
            <pc:sldMk cId="1396240060" sldId="293"/>
            <ac:spMk id="42" creationId="{B082622D-AAF3-4897-8629-FC918530DD86}"/>
          </ac:spMkLst>
        </pc:spChg>
        <pc:spChg chg="add del">
          <ac:chgData name="Yanamadala, Naga Venkata Sairam" userId="d872bfef-dbe5-42e0-8845-cdfc20effba9" providerId="ADAL" clId="{E3671A8E-B788-684F-98B5-213136968979}" dt="2023-05-02T14:50:14.359" v="217" actId="26606"/>
          <ac:spMkLst>
            <pc:docMk/>
            <pc:sldMk cId="1396240060" sldId="293"/>
            <ac:spMk id="43" creationId="{A7457DD9-5A45-400A-AB4B-4B4EDECA25F1}"/>
          </ac:spMkLst>
        </pc:spChg>
        <pc:spChg chg="add del">
          <ac:chgData name="Yanamadala, Naga Venkata Sairam" userId="d872bfef-dbe5-42e0-8845-cdfc20effba9" providerId="ADAL" clId="{E3671A8E-B788-684F-98B5-213136968979}" dt="2023-05-02T14:50:09.997" v="214" actId="478"/>
          <ac:spMkLst>
            <pc:docMk/>
            <pc:sldMk cId="1396240060" sldId="293"/>
            <ac:spMk id="44" creationId="{45DB1213-7755-3359-7F61-C049C4436A1C}"/>
          </ac:spMkLst>
        </pc:spChg>
        <pc:spChg chg="add del">
          <ac:chgData name="Yanamadala, Naga Venkata Sairam" userId="d872bfef-dbe5-42e0-8845-cdfc20effba9" providerId="ADAL" clId="{E3671A8E-B788-684F-98B5-213136968979}" dt="2023-05-02T14:50:14.359" v="217" actId="26606"/>
          <ac:spMkLst>
            <pc:docMk/>
            <pc:sldMk cId="1396240060" sldId="293"/>
            <ac:spMk id="45" creationId="{441CF7D6-A660-431A-B0BB-140A0D5556B6}"/>
          </ac:spMkLst>
        </pc:spChg>
        <pc:spChg chg="add del">
          <ac:chgData name="Yanamadala, Naga Venkata Sairam" userId="d872bfef-dbe5-42e0-8845-cdfc20effba9" providerId="ADAL" clId="{E3671A8E-B788-684F-98B5-213136968979}" dt="2023-05-02T14:50:14.359" v="217" actId="26606"/>
          <ac:spMkLst>
            <pc:docMk/>
            <pc:sldMk cId="1396240060" sldId="293"/>
            <ac:spMk id="46" creationId="{0570A85B-3810-4F95-97B0-CBF4CCDB381C}"/>
          </ac:spMkLst>
        </pc:spChg>
        <pc:spChg chg="add del">
          <ac:chgData name="Yanamadala, Naga Venkata Sairam" userId="d872bfef-dbe5-42e0-8845-cdfc20effba9" providerId="ADAL" clId="{E3671A8E-B788-684F-98B5-213136968979}" dt="2023-05-02T14:49:38.492" v="207"/>
          <ac:spMkLst>
            <pc:docMk/>
            <pc:sldMk cId="1396240060" sldId="293"/>
            <ac:spMk id="47" creationId="{E0ED3E70-0218-CEE7-FE5A-1104D552D507}"/>
          </ac:spMkLst>
        </pc:spChg>
        <pc:spChg chg="add del">
          <ac:chgData name="Yanamadala, Naga Venkata Sairam" userId="d872bfef-dbe5-42e0-8845-cdfc20effba9" providerId="ADAL" clId="{E3671A8E-B788-684F-98B5-213136968979}" dt="2023-05-02T14:50:14.356" v="216" actId="26606"/>
          <ac:spMkLst>
            <pc:docMk/>
            <pc:sldMk cId="1396240060" sldId="293"/>
            <ac:spMk id="51" creationId="{F3060C83-F051-4F0E-ABAD-AA0DFC48B218}"/>
          </ac:spMkLst>
        </pc:spChg>
        <pc:spChg chg="add del">
          <ac:chgData name="Yanamadala, Naga Venkata Sairam" userId="d872bfef-dbe5-42e0-8845-cdfc20effba9" providerId="ADAL" clId="{E3671A8E-B788-684F-98B5-213136968979}" dt="2023-05-02T14:50:14.356" v="216" actId="26606"/>
          <ac:spMkLst>
            <pc:docMk/>
            <pc:sldMk cId="1396240060" sldId="293"/>
            <ac:spMk id="53" creationId="{83C98ABE-055B-441F-B07E-44F97F083C39}"/>
          </ac:spMkLst>
        </pc:spChg>
        <pc:spChg chg="add del">
          <ac:chgData name="Yanamadala, Naga Venkata Sairam" userId="d872bfef-dbe5-42e0-8845-cdfc20effba9" providerId="ADAL" clId="{E3671A8E-B788-684F-98B5-213136968979}" dt="2023-05-02T14:50:14.356" v="216" actId="26606"/>
          <ac:spMkLst>
            <pc:docMk/>
            <pc:sldMk cId="1396240060" sldId="293"/>
            <ac:spMk id="55" creationId="{29FDB030-9B49-4CED-8CCD-4D99382388AC}"/>
          </ac:spMkLst>
        </pc:spChg>
        <pc:spChg chg="add del">
          <ac:chgData name="Yanamadala, Naga Venkata Sairam" userId="d872bfef-dbe5-42e0-8845-cdfc20effba9" providerId="ADAL" clId="{E3671A8E-B788-684F-98B5-213136968979}" dt="2023-05-02T14:50:14.356" v="216" actId="26606"/>
          <ac:spMkLst>
            <pc:docMk/>
            <pc:sldMk cId="1396240060" sldId="293"/>
            <ac:spMk id="57" creationId="{3783CA14-24A1-485C-8B30-D6A5D87987AD}"/>
          </ac:spMkLst>
        </pc:spChg>
        <pc:spChg chg="add del">
          <ac:chgData name="Yanamadala, Naga Venkata Sairam" userId="d872bfef-dbe5-42e0-8845-cdfc20effba9" providerId="ADAL" clId="{E3671A8E-B788-684F-98B5-213136968979}" dt="2023-05-02T14:50:14.356" v="216" actId="26606"/>
          <ac:spMkLst>
            <pc:docMk/>
            <pc:sldMk cId="1396240060" sldId="293"/>
            <ac:spMk id="59" creationId="{9A97C86A-04D6-40F7-AE84-31AB43E6A846}"/>
          </ac:spMkLst>
        </pc:spChg>
        <pc:spChg chg="add del">
          <ac:chgData name="Yanamadala, Naga Venkata Sairam" userId="d872bfef-dbe5-42e0-8845-cdfc20effba9" providerId="ADAL" clId="{E3671A8E-B788-684F-98B5-213136968979}" dt="2023-05-02T14:50:14.356" v="216" actId="26606"/>
          <ac:spMkLst>
            <pc:docMk/>
            <pc:sldMk cId="1396240060" sldId="293"/>
            <ac:spMk id="61" creationId="{FF9F2414-84E8-453E-B1F3-389FDE8192D9}"/>
          </ac:spMkLst>
        </pc:spChg>
        <pc:spChg chg="add del">
          <ac:chgData name="Yanamadala, Naga Venkata Sairam" userId="d872bfef-dbe5-42e0-8845-cdfc20effba9" providerId="ADAL" clId="{E3671A8E-B788-684F-98B5-213136968979}" dt="2023-05-02T14:50:14.356" v="216" actId="26606"/>
          <ac:spMkLst>
            <pc:docMk/>
            <pc:sldMk cId="1396240060" sldId="293"/>
            <ac:spMk id="63" creationId="{3ECA69A1-7536-43AC-85EF-C7106179F5ED}"/>
          </ac:spMkLst>
        </pc:spChg>
        <pc:spChg chg="add">
          <ac:chgData name="Yanamadala, Naga Venkata Sairam" userId="d872bfef-dbe5-42e0-8845-cdfc20effba9" providerId="ADAL" clId="{E3671A8E-B788-684F-98B5-213136968979}" dt="2023-05-02T14:50:14.359" v="217" actId="26606"/>
          <ac:spMkLst>
            <pc:docMk/>
            <pc:sldMk cId="1396240060" sldId="293"/>
            <ac:spMk id="65" creationId="{42A4FC2C-047E-45A5-965D-8E1E3BF09BC6}"/>
          </ac:spMkLst>
        </pc:spChg>
        <pc:picChg chg="add del mod">
          <ac:chgData name="Yanamadala, Naga Venkata Sairam" userId="d872bfef-dbe5-42e0-8845-cdfc20effba9" providerId="ADAL" clId="{E3671A8E-B788-684F-98B5-213136968979}" dt="2023-05-02T14:49:15.588" v="206" actId="478"/>
          <ac:picMkLst>
            <pc:docMk/>
            <pc:sldMk cId="1396240060" sldId="293"/>
            <ac:picMk id="5" creationId="{F731F73B-6240-A044-D2C8-B3D26DD60BAD}"/>
          </ac:picMkLst>
        </pc:picChg>
        <pc:picChg chg="add del mod">
          <ac:chgData name="Yanamadala, Naga Venkata Sairam" userId="d872bfef-dbe5-42e0-8845-cdfc20effba9" providerId="ADAL" clId="{E3671A8E-B788-684F-98B5-213136968979}" dt="2023-05-02T14:49:41.832" v="210" actId="478"/>
          <ac:picMkLst>
            <pc:docMk/>
            <pc:sldMk cId="1396240060" sldId="293"/>
            <ac:picMk id="7" creationId="{90532DEB-24E9-0C2C-0989-9E6FB70D9EA6}"/>
          </ac:picMkLst>
        </pc:picChg>
        <pc:picChg chg="add mod">
          <ac:chgData name="Yanamadala, Naga Venkata Sairam" userId="d872bfef-dbe5-42e0-8845-cdfc20effba9" providerId="ADAL" clId="{E3671A8E-B788-684F-98B5-213136968979}" dt="2023-05-02T14:50:14.359" v="217" actId="26606"/>
          <ac:picMkLst>
            <pc:docMk/>
            <pc:sldMk cId="1396240060" sldId="293"/>
            <ac:picMk id="24" creationId="{E27D0F9A-BBCF-DA44-9EA6-B291D814D1FF}"/>
          </ac:picMkLst>
        </pc:picChg>
      </pc:sldChg>
      <pc:sldChg chg="delSp add setBg delDesignElem">
        <pc:chgData name="Yanamadala, Naga Venkata Sairam" userId="d872bfef-dbe5-42e0-8845-cdfc20effba9" providerId="ADAL" clId="{E3671A8E-B788-684F-98B5-213136968979}" dt="2023-05-02T15:27:48.962" v="447"/>
        <pc:sldMkLst>
          <pc:docMk/>
          <pc:sldMk cId="2960551246" sldId="293"/>
        </pc:sldMkLst>
        <pc:spChg chg="del">
          <ac:chgData name="Yanamadala, Naga Venkata Sairam" userId="d872bfef-dbe5-42e0-8845-cdfc20effba9" providerId="ADAL" clId="{E3671A8E-B788-684F-98B5-213136968979}" dt="2023-05-02T15:27:48.962" v="447"/>
          <ac:spMkLst>
            <pc:docMk/>
            <pc:sldMk cId="2960551246" sldId="293"/>
            <ac:spMk id="65" creationId="{42A4FC2C-047E-45A5-965D-8E1E3BF09BC6}"/>
          </ac:spMkLst>
        </pc:spChg>
      </pc:sldChg>
      <pc:sldChg chg="add del">
        <pc:chgData name="Yanamadala, Naga Venkata Sairam" userId="d872bfef-dbe5-42e0-8845-cdfc20effba9" providerId="ADAL" clId="{E3671A8E-B788-684F-98B5-213136968979}" dt="2023-05-01T03:30:38.048" v="130" actId="2696"/>
        <pc:sldMkLst>
          <pc:docMk/>
          <pc:sldMk cId="3564007997" sldId="293"/>
        </pc:sldMkLst>
      </pc:sldChg>
      <pc:sldChg chg="addSp delSp modSp new mod setBg">
        <pc:chgData name="Yanamadala, Naga Venkata Sairam" userId="d872bfef-dbe5-42e0-8845-cdfc20effba9" providerId="ADAL" clId="{E3671A8E-B788-684F-98B5-213136968979}" dt="2023-05-02T15:21:07.680" v="431" actId="20577"/>
        <pc:sldMkLst>
          <pc:docMk/>
          <pc:sldMk cId="1346242949" sldId="294"/>
        </pc:sldMkLst>
        <pc:spChg chg="add del">
          <ac:chgData name="Yanamadala, Naga Venkata Sairam" userId="d872bfef-dbe5-42e0-8845-cdfc20effba9" providerId="ADAL" clId="{E3671A8E-B788-684F-98B5-213136968979}" dt="2023-05-02T15:20:49.819" v="406" actId="26606"/>
          <ac:spMkLst>
            <pc:docMk/>
            <pc:sldMk cId="1346242949" sldId="294"/>
            <ac:spMk id="2" creationId="{1DF8A894-E7A3-0C04-2A80-4F7F65E47FDE}"/>
          </ac:spMkLst>
        </pc:spChg>
        <pc:spChg chg="del">
          <ac:chgData name="Yanamadala, Naga Venkata Sairam" userId="d872bfef-dbe5-42e0-8845-cdfc20effba9" providerId="ADAL" clId="{E3671A8E-B788-684F-98B5-213136968979}" dt="2023-05-02T15:19:11.404" v="384"/>
          <ac:spMkLst>
            <pc:docMk/>
            <pc:sldMk cId="1346242949" sldId="294"/>
            <ac:spMk id="3" creationId="{8A026B9A-7C24-7522-7071-17BD4879A4F0}"/>
          </ac:spMkLst>
        </pc:spChg>
        <pc:spChg chg="add del">
          <ac:chgData name="Yanamadala, Naga Venkata Sairam" userId="d872bfef-dbe5-42e0-8845-cdfc20effba9" providerId="ADAL" clId="{E3671A8E-B788-684F-98B5-213136968979}" dt="2023-05-02T15:20:27.596" v="393" actId="26606"/>
          <ac:spMkLst>
            <pc:docMk/>
            <pc:sldMk cId="1346242949" sldId="294"/>
            <ac:spMk id="1045" creationId="{86FF76B9-219D-4469-AF87-0236D29032F1}"/>
          </ac:spMkLst>
        </pc:spChg>
        <pc:spChg chg="add del">
          <ac:chgData name="Yanamadala, Naga Venkata Sairam" userId="d872bfef-dbe5-42e0-8845-cdfc20effba9" providerId="ADAL" clId="{E3671A8E-B788-684F-98B5-213136968979}" dt="2023-05-02T15:20:38.647" v="397" actId="26606"/>
          <ac:spMkLst>
            <pc:docMk/>
            <pc:sldMk cId="1346242949" sldId="294"/>
            <ac:spMk id="1049" creationId="{864DE13E-58EB-4475-B79C-0D4FC651239B}"/>
          </ac:spMkLst>
        </pc:spChg>
        <pc:spChg chg="add del">
          <ac:chgData name="Yanamadala, Naga Venkata Sairam" userId="d872bfef-dbe5-42e0-8845-cdfc20effba9" providerId="ADAL" clId="{E3671A8E-B788-684F-98B5-213136968979}" dt="2023-05-02T15:20:27.596" v="393" actId="26606"/>
          <ac:spMkLst>
            <pc:docMk/>
            <pc:sldMk cId="1346242949" sldId="294"/>
            <ac:spMk id="1051" creationId="{2E80C965-DB6D-4F81-9E9E-B027384D0BD6}"/>
          </ac:spMkLst>
        </pc:spChg>
        <pc:spChg chg="add del">
          <ac:chgData name="Yanamadala, Naga Venkata Sairam" userId="d872bfef-dbe5-42e0-8845-cdfc20effba9" providerId="ADAL" clId="{E3671A8E-B788-684F-98B5-213136968979}" dt="2023-05-02T15:20:27.596" v="393" actId="26606"/>
          <ac:spMkLst>
            <pc:docMk/>
            <pc:sldMk cId="1346242949" sldId="294"/>
            <ac:spMk id="1053" creationId="{633C5E46-DAC5-4661-9C87-22B08E2A512F}"/>
          </ac:spMkLst>
        </pc:spChg>
        <pc:spChg chg="add del">
          <ac:chgData name="Yanamadala, Naga Venkata Sairam" userId="d872bfef-dbe5-42e0-8845-cdfc20effba9" providerId="ADAL" clId="{E3671A8E-B788-684F-98B5-213136968979}" dt="2023-05-02T15:20:37.480" v="395" actId="26606"/>
          <ac:spMkLst>
            <pc:docMk/>
            <pc:sldMk cId="1346242949" sldId="294"/>
            <ac:spMk id="1055" creationId="{A4AC5506-6312-4701-8D3C-40187889A947}"/>
          </ac:spMkLst>
        </pc:spChg>
        <pc:spChg chg="add del">
          <ac:chgData name="Yanamadala, Naga Venkata Sairam" userId="d872bfef-dbe5-42e0-8845-cdfc20effba9" providerId="ADAL" clId="{E3671A8E-B788-684F-98B5-213136968979}" dt="2023-05-02T15:20:37.480" v="395" actId="26606"/>
          <ac:spMkLst>
            <pc:docMk/>
            <pc:sldMk cId="1346242949" sldId="294"/>
            <ac:spMk id="1056" creationId="{1DF8A894-E7A3-0C04-2A80-4F7F65E47FDE}"/>
          </ac:spMkLst>
        </pc:spChg>
        <pc:spChg chg="add del">
          <ac:chgData name="Yanamadala, Naga Venkata Sairam" userId="d872bfef-dbe5-42e0-8845-cdfc20effba9" providerId="ADAL" clId="{E3671A8E-B788-684F-98B5-213136968979}" dt="2023-05-02T15:20:43.815" v="403" actId="26606"/>
          <ac:spMkLst>
            <pc:docMk/>
            <pc:sldMk cId="1346242949" sldId="294"/>
            <ac:spMk id="1057" creationId="{3ECA69A1-7536-43AC-85EF-C7106179F5ED}"/>
          </ac:spMkLst>
        </pc:spChg>
        <pc:spChg chg="add del">
          <ac:chgData name="Yanamadala, Naga Venkata Sairam" userId="d872bfef-dbe5-42e0-8845-cdfc20effba9" providerId="ADAL" clId="{E3671A8E-B788-684F-98B5-213136968979}" dt="2023-05-02T15:20:38.647" v="397" actId="26606"/>
          <ac:spMkLst>
            <pc:docMk/>
            <pc:sldMk cId="1346242949" sldId="294"/>
            <ac:spMk id="1058" creationId="{69D184B2-2226-4E31-BCCB-444330767440}"/>
          </ac:spMkLst>
        </pc:spChg>
        <pc:spChg chg="add del">
          <ac:chgData name="Yanamadala, Naga Venkata Sairam" userId="d872bfef-dbe5-42e0-8845-cdfc20effba9" providerId="ADAL" clId="{E3671A8E-B788-684F-98B5-213136968979}" dt="2023-05-02T15:20:38.647" v="397" actId="26606"/>
          <ac:spMkLst>
            <pc:docMk/>
            <pc:sldMk cId="1346242949" sldId="294"/>
            <ac:spMk id="1059" creationId="{1AC4D4E3-486A-464A-8EC8-D44881097267}"/>
          </ac:spMkLst>
        </pc:spChg>
        <pc:spChg chg="add del">
          <ac:chgData name="Yanamadala, Naga Venkata Sairam" userId="d872bfef-dbe5-42e0-8845-cdfc20effba9" providerId="ADAL" clId="{E3671A8E-B788-684F-98B5-213136968979}" dt="2023-05-02T15:20:39.832" v="399" actId="26606"/>
          <ac:spMkLst>
            <pc:docMk/>
            <pc:sldMk cId="1346242949" sldId="294"/>
            <ac:spMk id="1061" creationId="{7C1E5815-D54C-487F-A054-6D4930ADE3DF}"/>
          </ac:spMkLst>
        </pc:spChg>
        <pc:spChg chg="add del">
          <ac:chgData name="Yanamadala, Naga Venkata Sairam" userId="d872bfef-dbe5-42e0-8845-cdfc20effba9" providerId="ADAL" clId="{E3671A8E-B788-684F-98B5-213136968979}" dt="2023-05-02T15:20:39.832" v="399" actId="26606"/>
          <ac:spMkLst>
            <pc:docMk/>
            <pc:sldMk cId="1346242949" sldId="294"/>
            <ac:spMk id="1062" creationId="{736F0DFD-0954-464F-BF12-DD2E6F6E0380}"/>
          </ac:spMkLst>
        </pc:spChg>
        <pc:spChg chg="add del">
          <ac:chgData name="Yanamadala, Naga Venkata Sairam" userId="d872bfef-dbe5-42e0-8845-cdfc20effba9" providerId="ADAL" clId="{E3671A8E-B788-684F-98B5-213136968979}" dt="2023-05-02T15:20:40.549" v="401" actId="26606"/>
          <ac:spMkLst>
            <pc:docMk/>
            <pc:sldMk cId="1346242949" sldId="294"/>
            <ac:spMk id="1064" creationId="{69D184B2-2226-4E31-BCCB-444330767440}"/>
          </ac:spMkLst>
        </pc:spChg>
        <pc:spChg chg="add del">
          <ac:chgData name="Yanamadala, Naga Venkata Sairam" userId="d872bfef-dbe5-42e0-8845-cdfc20effba9" providerId="ADAL" clId="{E3671A8E-B788-684F-98B5-213136968979}" dt="2023-05-02T15:20:40.549" v="401" actId="26606"/>
          <ac:spMkLst>
            <pc:docMk/>
            <pc:sldMk cId="1346242949" sldId="294"/>
            <ac:spMk id="1065" creationId="{1AC4D4E3-486A-464A-8EC8-D44881097267}"/>
          </ac:spMkLst>
        </pc:spChg>
        <pc:spChg chg="add del">
          <ac:chgData name="Yanamadala, Naga Venkata Sairam" userId="d872bfef-dbe5-42e0-8845-cdfc20effba9" providerId="ADAL" clId="{E3671A8E-B788-684F-98B5-213136968979}" dt="2023-05-02T15:20:40.549" v="401" actId="26606"/>
          <ac:spMkLst>
            <pc:docMk/>
            <pc:sldMk cId="1346242949" sldId="294"/>
            <ac:spMk id="1066" creationId="{864DE13E-58EB-4475-B79C-0D4FC651239B}"/>
          </ac:spMkLst>
        </pc:spChg>
        <pc:spChg chg="add del">
          <ac:chgData name="Yanamadala, Naga Venkata Sairam" userId="d872bfef-dbe5-42e0-8845-cdfc20effba9" providerId="ADAL" clId="{E3671A8E-B788-684F-98B5-213136968979}" dt="2023-05-02T15:20:43.815" v="403" actId="26606"/>
          <ac:spMkLst>
            <pc:docMk/>
            <pc:sldMk cId="1346242949" sldId="294"/>
            <ac:spMk id="1068" creationId="{F3060C83-F051-4F0E-ABAD-AA0DFC48B218}"/>
          </ac:spMkLst>
        </pc:spChg>
        <pc:spChg chg="add del">
          <ac:chgData name="Yanamadala, Naga Venkata Sairam" userId="d872bfef-dbe5-42e0-8845-cdfc20effba9" providerId="ADAL" clId="{E3671A8E-B788-684F-98B5-213136968979}" dt="2023-05-02T15:20:43.815" v="403" actId="26606"/>
          <ac:spMkLst>
            <pc:docMk/>
            <pc:sldMk cId="1346242949" sldId="294"/>
            <ac:spMk id="1069" creationId="{83C98ABE-055B-441F-B07E-44F97F083C39}"/>
          </ac:spMkLst>
        </pc:spChg>
        <pc:spChg chg="add del">
          <ac:chgData name="Yanamadala, Naga Venkata Sairam" userId="d872bfef-dbe5-42e0-8845-cdfc20effba9" providerId="ADAL" clId="{E3671A8E-B788-684F-98B5-213136968979}" dt="2023-05-02T15:20:43.815" v="403" actId="26606"/>
          <ac:spMkLst>
            <pc:docMk/>
            <pc:sldMk cId="1346242949" sldId="294"/>
            <ac:spMk id="1070" creationId="{29FDB030-9B49-4CED-8CCD-4D99382388AC}"/>
          </ac:spMkLst>
        </pc:spChg>
        <pc:spChg chg="add del">
          <ac:chgData name="Yanamadala, Naga Venkata Sairam" userId="d872bfef-dbe5-42e0-8845-cdfc20effba9" providerId="ADAL" clId="{E3671A8E-B788-684F-98B5-213136968979}" dt="2023-05-02T15:20:43.815" v="403" actId="26606"/>
          <ac:spMkLst>
            <pc:docMk/>
            <pc:sldMk cId="1346242949" sldId="294"/>
            <ac:spMk id="1071" creationId="{3783CA14-24A1-485C-8B30-D6A5D87987AD}"/>
          </ac:spMkLst>
        </pc:spChg>
        <pc:spChg chg="add del">
          <ac:chgData name="Yanamadala, Naga Venkata Sairam" userId="d872bfef-dbe5-42e0-8845-cdfc20effba9" providerId="ADAL" clId="{E3671A8E-B788-684F-98B5-213136968979}" dt="2023-05-02T15:20:43.815" v="403" actId="26606"/>
          <ac:spMkLst>
            <pc:docMk/>
            <pc:sldMk cId="1346242949" sldId="294"/>
            <ac:spMk id="1072" creationId="{9A97C86A-04D6-40F7-AE84-31AB43E6A846}"/>
          </ac:spMkLst>
        </pc:spChg>
        <pc:spChg chg="add del">
          <ac:chgData name="Yanamadala, Naga Venkata Sairam" userId="d872bfef-dbe5-42e0-8845-cdfc20effba9" providerId="ADAL" clId="{E3671A8E-B788-684F-98B5-213136968979}" dt="2023-05-02T15:20:43.815" v="403" actId="26606"/>
          <ac:spMkLst>
            <pc:docMk/>
            <pc:sldMk cId="1346242949" sldId="294"/>
            <ac:spMk id="1073" creationId="{FF9F2414-84E8-453E-B1F3-389FDE8192D9}"/>
          </ac:spMkLst>
        </pc:spChg>
        <pc:spChg chg="add del">
          <ac:chgData name="Yanamadala, Naga Venkata Sairam" userId="d872bfef-dbe5-42e0-8845-cdfc20effba9" providerId="ADAL" clId="{E3671A8E-B788-684F-98B5-213136968979}" dt="2023-05-02T15:20:49.815" v="405" actId="26606"/>
          <ac:spMkLst>
            <pc:docMk/>
            <pc:sldMk cId="1346242949" sldId="294"/>
            <ac:spMk id="1075" creationId="{A4AC5506-6312-4701-8D3C-40187889A947}"/>
          </ac:spMkLst>
        </pc:spChg>
        <pc:spChg chg="add del">
          <ac:chgData name="Yanamadala, Naga Venkata Sairam" userId="d872bfef-dbe5-42e0-8845-cdfc20effba9" providerId="ADAL" clId="{E3671A8E-B788-684F-98B5-213136968979}" dt="2023-05-02T15:20:49.815" v="405" actId="26606"/>
          <ac:spMkLst>
            <pc:docMk/>
            <pc:sldMk cId="1346242949" sldId="294"/>
            <ac:spMk id="1076" creationId="{1DF8A894-E7A3-0C04-2A80-4F7F65E47FDE}"/>
          </ac:spMkLst>
        </pc:spChg>
        <pc:spChg chg="add">
          <ac:chgData name="Yanamadala, Naga Venkata Sairam" userId="d872bfef-dbe5-42e0-8845-cdfc20effba9" providerId="ADAL" clId="{E3671A8E-B788-684F-98B5-213136968979}" dt="2023-05-02T15:20:49.819" v="406" actId="26606"/>
          <ac:spMkLst>
            <pc:docMk/>
            <pc:sldMk cId="1346242949" sldId="294"/>
            <ac:spMk id="1078" creationId="{A4AC5506-6312-4701-8D3C-40187889A947}"/>
          </ac:spMkLst>
        </pc:spChg>
        <pc:spChg chg="add mod">
          <ac:chgData name="Yanamadala, Naga Venkata Sairam" userId="d872bfef-dbe5-42e0-8845-cdfc20effba9" providerId="ADAL" clId="{E3671A8E-B788-684F-98B5-213136968979}" dt="2023-05-02T15:21:07.680" v="431" actId="20577"/>
          <ac:spMkLst>
            <pc:docMk/>
            <pc:sldMk cId="1346242949" sldId="294"/>
            <ac:spMk id="1079" creationId="{1DF8A894-E7A3-0C04-2A80-4F7F65E47FDE}"/>
          </ac:spMkLst>
        </pc:spChg>
        <pc:grpChg chg="add del">
          <ac:chgData name="Yanamadala, Naga Venkata Sairam" userId="d872bfef-dbe5-42e0-8845-cdfc20effba9" providerId="ADAL" clId="{E3671A8E-B788-684F-98B5-213136968979}" dt="2023-05-02T15:20:27.596" v="393" actId="26606"/>
          <ac:grpSpMkLst>
            <pc:docMk/>
            <pc:sldMk cId="1346242949" sldId="294"/>
            <ac:grpSpMk id="1047" creationId="{DB88BD78-87E1-424D-B479-C37D8E41B12E}"/>
          </ac:grpSpMkLst>
        </pc:grpChg>
        <pc:picChg chg="add mod ord">
          <ac:chgData name="Yanamadala, Naga Venkata Sairam" userId="d872bfef-dbe5-42e0-8845-cdfc20effba9" providerId="ADAL" clId="{E3671A8E-B788-684F-98B5-213136968979}" dt="2023-05-02T15:20:49.819" v="406" actId="26606"/>
          <ac:picMkLst>
            <pc:docMk/>
            <pc:sldMk cId="1346242949" sldId="294"/>
            <ac:picMk id="1026" creationId="{4A2E376E-4D33-93CB-6D9B-56FFBF41493C}"/>
          </ac:picMkLst>
        </pc:picChg>
        <pc:picChg chg="add mod">
          <ac:chgData name="Yanamadala, Naga Venkata Sairam" userId="d872bfef-dbe5-42e0-8845-cdfc20effba9" providerId="ADAL" clId="{E3671A8E-B788-684F-98B5-213136968979}" dt="2023-05-02T15:20:49.819" v="406" actId="26606"/>
          <ac:picMkLst>
            <pc:docMk/>
            <pc:sldMk cId="1346242949" sldId="294"/>
            <ac:picMk id="1028" creationId="{F623EE94-5715-35C4-2C9D-C3788CAB5451}"/>
          </ac:picMkLst>
        </pc:picChg>
        <pc:picChg chg="add mod">
          <ac:chgData name="Yanamadala, Naga Venkata Sairam" userId="d872bfef-dbe5-42e0-8845-cdfc20effba9" providerId="ADAL" clId="{E3671A8E-B788-684F-98B5-213136968979}" dt="2023-05-02T15:20:49.819" v="406" actId="26606"/>
          <ac:picMkLst>
            <pc:docMk/>
            <pc:sldMk cId="1346242949" sldId="294"/>
            <ac:picMk id="1030" creationId="{C0EE360F-0C50-FB42-A788-443923705035}"/>
          </ac:picMkLst>
        </pc:picChg>
        <pc:picChg chg="add mod">
          <ac:chgData name="Yanamadala, Naga Venkata Sairam" userId="d872bfef-dbe5-42e0-8845-cdfc20effba9" providerId="ADAL" clId="{E3671A8E-B788-684F-98B5-213136968979}" dt="2023-05-02T15:20:49.819" v="406" actId="26606"/>
          <ac:picMkLst>
            <pc:docMk/>
            <pc:sldMk cId="1346242949" sldId="294"/>
            <ac:picMk id="1032" creationId="{29B9A6F7-2C65-7D98-070D-E9343E86713E}"/>
          </ac:picMkLst>
        </pc:picChg>
        <pc:picChg chg="add mod">
          <ac:chgData name="Yanamadala, Naga Venkata Sairam" userId="d872bfef-dbe5-42e0-8845-cdfc20effba9" providerId="ADAL" clId="{E3671A8E-B788-684F-98B5-213136968979}" dt="2023-05-02T15:20:49.819" v="406" actId="26606"/>
          <ac:picMkLst>
            <pc:docMk/>
            <pc:sldMk cId="1346242949" sldId="294"/>
            <ac:picMk id="1034" creationId="{32F1947A-D34D-5C95-207E-0CE4D24C122E}"/>
          </ac:picMkLst>
        </pc:picChg>
        <pc:picChg chg="add mod">
          <ac:chgData name="Yanamadala, Naga Venkata Sairam" userId="d872bfef-dbe5-42e0-8845-cdfc20effba9" providerId="ADAL" clId="{E3671A8E-B788-684F-98B5-213136968979}" dt="2023-05-02T15:20:49.819" v="406" actId="26606"/>
          <ac:picMkLst>
            <pc:docMk/>
            <pc:sldMk cId="1346242949" sldId="294"/>
            <ac:picMk id="1036" creationId="{914D99C7-1ABD-9784-26B0-736423C7828A}"/>
          </ac:picMkLst>
        </pc:picChg>
        <pc:picChg chg="add mod">
          <ac:chgData name="Yanamadala, Naga Venkata Sairam" userId="d872bfef-dbe5-42e0-8845-cdfc20effba9" providerId="ADAL" clId="{E3671A8E-B788-684F-98B5-213136968979}" dt="2023-05-02T15:20:49.819" v="406" actId="26606"/>
          <ac:picMkLst>
            <pc:docMk/>
            <pc:sldMk cId="1346242949" sldId="294"/>
            <ac:picMk id="1038" creationId="{49D41670-46E7-A1E7-55D6-3F4CBBE2FF17}"/>
          </ac:picMkLst>
        </pc:picChg>
        <pc:picChg chg="add mod">
          <ac:chgData name="Yanamadala, Naga Venkata Sairam" userId="d872bfef-dbe5-42e0-8845-cdfc20effba9" providerId="ADAL" clId="{E3671A8E-B788-684F-98B5-213136968979}" dt="2023-05-02T15:20:49.819" v="406" actId="26606"/>
          <ac:picMkLst>
            <pc:docMk/>
            <pc:sldMk cId="1346242949" sldId="294"/>
            <ac:picMk id="1040" creationId="{3FF9161C-7BD9-CDC2-B3B9-6BEEFA98E72B}"/>
          </ac:picMkLst>
        </pc:picChg>
      </pc:sldChg>
      <pc:sldChg chg="addSp delSp modSp new mod setBg">
        <pc:chgData name="Yanamadala, Naga Venkata Sairam" userId="d872bfef-dbe5-42e0-8845-cdfc20effba9" providerId="ADAL" clId="{E3671A8E-B788-684F-98B5-213136968979}" dt="2023-05-02T15:23:02.642" v="436" actId="26606"/>
        <pc:sldMkLst>
          <pc:docMk/>
          <pc:sldMk cId="808830547" sldId="295"/>
        </pc:sldMkLst>
        <pc:spChg chg="add del">
          <ac:chgData name="Yanamadala, Naga Venkata Sairam" userId="d872bfef-dbe5-42e0-8845-cdfc20effba9" providerId="ADAL" clId="{E3671A8E-B788-684F-98B5-213136968979}" dt="2023-05-02T15:23:02.642" v="436" actId="26606"/>
          <ac:spMkLst>
            <pc:docMk/>
            <pc:sldMk cId="808830547" sldId="295"/>
            <ac:spMk id="2" creationId="{84B6FB8B-3069-DE85-3B96-9E7523AD3559}"/>
          </ac:spMkLst>
        </pc:spChg>
        <pc:spChg chg="add del">
          <ac:chgData name="Yanamadala, Naga Venkata Sairam" userId="d872bfef-dbe5-42e0-8845-cdfc20effba9" providerId="ADAL" clId="{E3671A8E-B788-684F-98B5-213136968979}" dt="2023-05-02T15:23:02.642" v="436" actId="26606"/>
          <ac:spMkLst>
            <pc:docMk/>
            <pc:sldMk cId="808830547" sldId="295"/>
            <ac:spMk id="3" creationId="{81AF19BD-A34B-2630-0626-826D02B24D9F}"/>
          </ac:spMkLst>
        </pc:spChg>
        <pc:spChg chg="add del">
          <ac:chgData name="Yanamadala, Naga Venkata Sairam" userId="d872bfef-dbe5-42e0-8845-cdfc20effba9" providerId="ADAL" clId="{E3671A8E-B788-684F-98B5-213136968979}" dt="2023-05-02T15:23:02.641" v="435" actId="26606"/>
          <ac:spMkLst>
            <pc:docMk/>
            <pc:sldMk cId="808830547" sldId="295"/>
            <ac:spMk id="2055" creationId="{42A4FC2C-047E-45A5-965D-8E1E3BF09BC6}"/>
          </ac:spMkLst>
        </pc:spChg>
        <pc:picChg chg="add mod">
          <ac:chgData name="Yanamadala, Naga Venkata Sairam" userId="d872bfef-dbe5-42e0-8845-cdfc20effba9" providerId="ADAL" clId="{E3671A8E-B788-684F-98B5-213136968979}" dt="2023-05-02T15:23:02.642" v="436" actId="26606"/>
          <ac:picMkLst>
            <pc:docMk/>
            <pc:sldMk cId="808830547" sldId="295"/>
            <ac:picMk id="2050" creationId="{DF220B14-BDFD-DAF0-C356-94A169944688}"/>
          </ac:picMkLst>
        </pc:picChg>
      </pc:sldChg>
      <pc:sldChg chg="addSp delSp modSp new del mod setBg">
        <pc:chgData name="Yanamadala, Naga Venkata Sairam" userId="d872bfef-dbe5-42e0-8845-cdfc20effba9" providerId="ADAL" clId="{E3671A8E-B788-684F-98B5-213136968979}" dt="2023-05-02T16:27:39.474" v="1168" actId="2696"/>
        <pc:sldMkLst>
          <pc:docMk/>
          <pc:sldMk cId="445457487" sldId="296"/>
        </pc:sldMkLst>
        <pc:spChg chg="mod">
          <ac:chgData name="Yanamadala, Naga Venkata Sairam" userId="d872bfef-dbe5-42e0-8845-cdfc20effba9" providerId="ADAL" clId="{E3671A8E-B788-684F-98B5-213136968979}" dt="2023-05-02T16:05:36.194" v="782" actId="26606"/>
          <ac:spMkLst>
            <pc:docMk/>
            <pc:sldMk cId="445457487" sldId="296"/>
            <ac:spMk id="2" creationId="{47AF137A-9C0D-E90C-1EEA-E331055762AE}"/>
          </ac:spMkLst>
        </pc:spChg>
        <pc:spChg chg="del mod">
          <ac:chgData name="Yanamadala, Naga Venkata Sairam" userId="d872bfef-dbe5-42e0-8845-cdfc20effba9" providerId="ADAL" clId="{E3671A8E-B788-684F-98B5-213136968979}" dt="2023-05-02T16:03:53.053" v="743" actId="26606"/>
          <ac:spMkLst>
            <pc:docMk/>
            <pc:sldMk cId="445457487" sldId="296"/>
            <ac:spMk id="3" creationId="{3A76983B-424F-4CF8-26AD-B23524967619}"/>
          </ac:spMkLst>
        </pc:spChg>
        <pc:spChg chg="add">
          <ac:chgData name="Yanamadala, Naga Venkata Sairam" userId="d872bfef-dbe5-42e0-8845-cdfc20effba9" providerId="ADAL" clId="{E3671A8E-B788-684F-98B5-213136968979}" dt="2023-05-02T16:05:36.194" v="782" actId="26606"/>
          <ac:spMkLst>
            <pc:docMk/>
            <pc:sldMk cId="445457487" sldId="296"/>
            <ac:spMk id="11" creationId="{257363FD-7E77-4145-9483-331A807ADF0E}"/>
          </ac:spMkLst>
        </pc:spChg>
        <pc:graphicFrameChg chg="add mod modGraphic">
          <ac:chgData name="Yanamadala, Naga Venkata Sairam" userId="d872bfef-dbe5-42e0-8845-cdfc20effba9" providerId="ADAL" clId="{E3671A8E-B788-684F-98B5-213136968979}" dt="2023-05-02T16:22:38.421" v="956" actId="13782"/>
          <ac:graphicFrameMkLst>
            <pc:docMk/>
            <pc:sldMk cId="445457487" sldId="296"/>
            <ac:graphicFrameMk id="5" creationId="{78CB376D-6C20-9F8B-C810-214DBF16D697}"/>
          </ac:graphicFrameMkLst>
        </pc:graphicFrameChg>
        <pc:picChg chg="add mod">
          <ac:chgData name="Yanamadala, Naga Venkata Sairam" userId="d872bfef-dbe5-42e0-8845-cdfc20effba9" providerId="ADAL" clId="{E3671A8E-B788-684F-98B5-213136968979}" dt="2023-05-02T16:05:54.746" v="784" actId="27614"/>
          <ac:picMkLst>
            <pc:docMk/>
            <pc:sldMk cId="445457487" sldId="296"/>
            <ac:picMk id="7" creationId="{CF7088F2-2F53-AA5F-3546-5444FF501D6A}"/>
          </ac:picMkLst>
        </pc:picChg>
      </pc:sldChg>
      <pc:sldChg chg="addSp delSp modSp new mod">
        <pc:chgData name="Yanamadala, Naga Venkata Sairam" userId="d872bfef-dbe5-42e0-8845-cdfc20effba9" providerId="ADAL" clId="{E3671A8E-B788-684F-98B5-213136968979}" dt="2023-05-06T14:16:35.201" v="1319"/>
        <pc:sldMkLst>
          <pc:docMk/>
          <pc:sldMk cId="753715183" sldId="297"/>
        </pc:sldMkLst>
        <pc:spChg chg="mod">
          <ac:chgData name="Yanamadala, Naga Venkata Sairam" userId="d872bfef-dbe5-42e0-8845-cdfc20effba9" providerId="ADAL" clId="{E3671A8E-B788-684F-98B5-213136968979}" dt="2023-05-02T16:13:22.186" v="821" actId="20577"/>
          <ac:spMkLst>
            <pc:docMk/>
            <pc:sldMk cId="753715183" sldId="297"/>
            <ac:spMk id="2" creationId="{33A21992-9428-69BA-2E1F-FA7E3B88549F}"/>
          </ac:spMkLst>
        </pc:spChg>
        <pc:spChg chg="add del mod">
          <ac:chgData name="Yanamadala, Naga Venkata Sairam" userId="d872bfef-dbe5-42e0-8845-cdfc20effba9" providerId="ADAL" clId="{E3671A8E-B788-684F-98B5-213136968979}" dt="2023-05-06T14:16:35.201" v="1319"/>
          <ac:spMkLst>
            <pc:docMk/>
            <pc:sldMk cId="753715183" sldId="297"/>
            <ac:spMk id="3" creationId="{00E79E07-1E9B-FD07-DB5D-EAC699505295}"/>
          </ac:spMkLst>
        </pc:spChg>
        <pc:spChg chg="del">
          <ac:chgData name="Yanamadala, Naga Venkata Sairam" userId="d872bfef-dbe5-42e0-8845-cdfc20effba9" providerId="ADAL" clId="{E3671A8E-B788-684F-98B5-213136968979}" dt="2023-05-02T16:14:46.143" v="836" actId="478"/>
          <ac:spMkLst>
            <pc:docMk/>
            <pc:sldMk cId="753715183" sldId="297"/>
            <ac:spMk id="3" creationId="{62EDA944-C721-5926-AF51-D7CDF1E3B0D5}"/>
          </ac:spMkLst>
        </pc:spChg>
        <pc:picChg chg="add mod">
          <ac:chgData name="Yanamadala, Naga Venkata Sairam" userId="d872bfef-dbe5-42e0-8845-cdfc20effba9" providerId="ADAL" clId="{E3671A8E-B788-684F-98B5-213136968979}" dt="2023-05-05T14:30:08.702" v="1317" actId="14100"/>
          <ac:picMkLst>
            <pc:docMk/>
            <pc:sldMk cId="753715183" sldId="297"/>
            <ac:picMk id="4" creationId="{37DB25B0-A828-903D-6357-FD50F9F849F8}"/>
          </ac:picMkLst>
        </pc:picChg>
        <pc:picChg chg="add mod">
          <ac:chgData name="Yanamadala, Naga Venkata Sairam" userId="d872bfef-dbe5-42e0-8845-cdfc20effba9" providerId="ADAL" clId="{E3671A8E-B788-684F-98B5-213136968979}" dt="2023-05-02T16:15:00.991" v="842" actId="1076"/>
          <ac:picMkLst>
            <pc:docMk/>
            <pc:sldMk cId="753715183" sldId="297"/>
            <ac:picMk id="5" creationId="{49FFEA7D-90CF-E1B1-D260-ACB0DBD5AF30}"/>
          </ac:picMkLst>
        </pc:picChg>
        <pc:picChg chg="add mod">
          <ac:chgData name="Yanamadala, Naga Venkata Sairam" userId="d872bfef-dbe5-42e0-8845-cdfc20effba9" providerId="ADAL" clId="{E3671A8E-B788-684F-98B5-213136968979}" dt="2023-05-02T16:15:08.103" v="845" actId="1076"/>
          <ac:picMkLst>
            <pc:docMk/>
            <pc:sldMk cId="753715183" sldId="297"/>
            <ac:picMk id="6" creationId="{3C15B141-582E-A2A9-2081-9265FEB50BDD}"/>
          </ac:picMkLst>
        </pc:picChg>
        <pc:picChg chg="add mod">
          <ac:chgData name="Yanamadala, Naga Venkata Sairam" userId="d872bfef-dbe5-42e0-8845-cdfc20effba9" providerId="ADAL" clId="{E3671A8E-B788-684F-98B5-213136968979}" dt="2023-05-02T16:15:05.223" v="844" actId="1076"/>
          <ac:picMkLst>
            <pc:docMk/>
            <pc:sldMk cId="753715183" sldId="297"/>
            <ac:picMk id="7" creationId="{BD7112C3-791F-D5AF-E104-71CEFEF38E6B}"/>
          </ac:picMkLst>
        </pc:picChg>
        <pc:picChg chg="add mod">
          <ac:chgData name="Yanamadala, Naga Venkata Sairam" userId="d872bfef-dbe5-42e0-8845-cdfc20effba9" providerId="ADAL" clId="{E3671A8E-B788-684F-98B5-213136968979}" dt="2023-05-02T16:14:59.336" v="841" actId="1076"/>
          <ac:picMkLst>
            <pc:docMk/>
            <pc:sldMk cId="753715183" sldId="297"/>
            <ac:picMk id="8" creationId="{0FA7F370-5A2E-52AC-FB8F-2DB67F6BB244}"/>
          </ac:picMkLst>
        </pc:picChg>
        <pc:picChg chg="add mod">
          <ac:chgData name="Yanamadala, Naga Venkata Sairam" userId="d872bfef-dbe5-42e0-8845-cdfc20effba9" providerId="ADAL" clId="{E3671A8E-B788-684F-98B5-213136968979}" dt="2023-05-02T16:14:23.874" v="833"/>
          <ac:picMkLst>
            <pc:docMk/>
            <pc:sldMk cId="753715183" sldId="297"/>
            <ac:picMk id="9" creationId="{D689BD9F-D1D2-4A14-30BD-49C23ED65240}"/>
          </ac:picMkLst>
        </pc:picChg>
        <pc:picChg chg="add mod">
          <ac:chgData name="Yanamadala, Naga Venkata Sairam" userId="d872bfef-dbe5-42e0-8845-cdfc20effba9" providerId="ADAL" clId="{E3671A8E-B788-684F-98B5-213136968979}" dt="2023-05-02T16:15:21.952" v="847" actId="1076"/>
          <ac:picMkLst>
            <pc:docMk/>
            <pc:sldMk cId="753715183" sldId="297"/>
            <ac:picMk id="10" creationId="{2B252A62-5031-FB05-301D-54E454E3A44E}"/>
          </ac:picMkLst>
        </pc:picChg>
      </pc:sldChg>
      <pc:sldChg chg="addSp delSp modSp new mod">
        <pc:chgData name="Yanamadala, Naga Venkata Sairam" userId="d872bfef-dbe5-42e0-8845-cdfc20effba9" providerId="ADAL" clId="{E3671A8E-B788-684F-98B5-213136968979}" dt="2023-05-06T14:17:34.051" v="1321" actId="14100"/>
        <pc:sldMkLst>
          <pc:docMk/>
          <pc:sldMk cId="1399632767" sldId="298"/>
        </pc:sldMkLst>
        <pc:spChg chg="mod">
          <ac:chgData name="Yanamadala, Naga Venkata Sairam" userId="d872bfef-dbe5-42e0-8845-cdfc20effba9" providerId="ADAL" clId="{E3671A8E-B788-684F-98B5-213136968979}" dt="2023-05-02T16:15:40.536" v="867" actId="20577"/>
          <ac:spMkLst>
            <pc:docMk/>
            <pc:sldMk cId="1399632767" sldId="298"/>
            <ac:spMk id="2" creationId="{7E8D14B0-F3D7-D94E-26A5-F7916B2B123D}"/>
          </ac:spMkLst>
        </pc:spChg>
        <pc:spChg chg="del">
          <ac:chgData name="Yanamadala, Naga Venkata Sairam" userId="d872bfef-dbe5-42e0-8845-cdfc20effba9" providerId="ADAL" clId="{E3671A8E-B788-684F-98B5-213136968979}" dt="2023-05-02T16:16:45.654" v="873"/>
          <ac:spMkLst>
            <pc:docMk/>
            <pc:sldMk cId="1399632767" sldId="298"/>
            <ac:spMk id="3" creationId="{64020918-5189-779D-8DEC-4DA99C28C25F}"/>
          </ac:spMkLst>
        </pc:spChg>
        <pc:picChg chg="add mod">
          <ac:chgData name="Yanamadala, Naga Venkata Sairam" userId="d872bfef-dbe5-42e0-8845-cdfc20effba9" providerId="ADAL" clId="{E3671A8E-B788-684F-98B5-213136968979}" dt="2023-05-06T14:17:34.051" v="1321" actId="14100"/>
          <ac:picMkLst>
            <pc:docMk/>
            <pc:sldMk cId="1399632767" sldId="298"/>
            <ac:picMk id="4" creationId="{33051BD9-3883-A3AD-D955-566831AD1590}"/>
          </ac:picMkLst>
        </pc:picChg>
        <pc:picChg chg="add mod">
          <ac:chgData name="Yanamadala, Naga Venkata Sairam" userId="d872bfef-dbe5-42e0-8845-cdfc20effba9" providerId="ADAL" clId="{E3671A8E-B788-684F-98B5-213136968979}" dt="2023-05-02T16:18:24.803" v="890" actId="1076"/>
          <ac:picMkLst>
            <pc:docMk/>
            <pc:sldMk cId="1399632767" sldId="298"/>
            <ac:picMk id="5" creationId="{57D7FBEA-5723-9C03-86DC-26A360CDA296}"/>
          </ac:picMkLst>
        </pc:picChg>
        <pc:picChg chg="add mod">
          <ac:chgData name="Yanamadala, Naga Venkata Sairam" userId="d872bfef-dbe5-42e0-8845-cdfc20effba9" providerId="ADAL" clId="{E3671A8E-B788-684F-98B5-213136968979}" dt="2023-05-02T16:18:09.785" v="886" actId="1076"/>
          <ac:picMkLst>
            <pc:docMk/>
            <pc:sldMk cId="1399632767" sldId="298"/>
            <ac:picMk id="6" creationId="{C612F653-B605-E51C-6528-59FBB486C77B}"/>
          </ac:picMkLst>
        </pc:picChg>
        <pc:picChg chg="add mod">
          <ac:chgData name="Yanamadala, Naga Venkata Sairam" userId="d872bfef-dbe5-42e0-8845-cdfc20effba9" providerId="ADAL" clId="{E3671A8E-B788-684F-98B5-213136968979}" dt="2023-05-06T14:17:21.154" v="1320" actId="14100"/>
          <ac:picMkLst>
            <pc:docMk/>
            <pc:sldMk cId="1399632767" sldId="298"/>
            <ac:picMk id="7" creationId="{2E5BC8FF-F6B5-A36C-DEA9-B4918B381115}"/>
          </ac:picMkLst>
        </pc:picChg>
        <pc:picChg chg="add mod">
          <ac:chgData name="Yanamadala, Naga Venkata Sairam" userId="d872bfef-dbe5-42e0-8845-cdfc20effba9" providerId="ADAL" clId="{E3671A8E-B788-684F-98B5-213136968979}" dt="2023-05-02T16:18:39.404" v="894" actId="1076"/>
          <ac:picMkLst>
            <pc:docMk/>
            <pc:sldMk cId="1399632767" sldId="298"/>
            <ac:picMk id="8" creationId="{F15E9E65-CB4A-28AC-5BC0-307130145B1D}"/>
          </ac:picMkLst>
        </pc:picChg>
        <pc:picChg chg="add mod">
          <ac:chgData name="Yanamadala, Naga Venkata Sairam" userId="d872bfef-dbe5-42e0-8845-cdfc20effba9" providerId="ADAL" clId="{E3671A8E-B788-684F-98B5-213136968979}" dt="2023-05-02T16:18:37.301" v="893" actId="1076"/>
          <ac:picMkLst>
            <pc:docMk/>
            <pc:sldMk cId="1399632767" sldId="298"/>
            <ac:picMk id="9" creationId="{7F695E1D-C66C-742B-CF0B-E98DB8E812BC}"/>
          </ac:picMkLst>
        </pc:picChg>
        <pc:picChg chg="add mod">
          <ac:chgData name="Yanamadala, Naga Venkata Sairam" userId="d872bfef-dbe5-42e0-8845-cdfc20effba9" providerId="ADAL" clId="{E3671A8E-B788-684F-98B5-213136968979}" dt="2023-05-02T16:18:20.658" v="889" actId="1076"/>
          <ac:picMkLst>
            <pc:docMk/>
            <pc:sldMk cId="1399632767" sldId="298"/>
            <ac:picMk id="10" creationId="{C8D17C22-A2F1-B6A9-E2E6-C19E3B4AC524}"/>
          </ac:picMkLst>
        </pc:picChg>
      </pc:sldChg>
      <pc:sldChg chg="addSp delSp modSp new mod">
        <pc:chgData name="Yanamadala, Naga Venkata Sairam" userId="d872bfef-dbe5-42e0-8845-cdfc20effba9" providerId="ADAL" clId="{E3671A8E-B788-684F-98B5-213136968979}" dt="2023-05-06T14:18:38.120" v="1325" actId="14100"/>
        <pc:sldMkLst>
          <pc:docMk/>
          <pc:sldMk cId="3420215941" sldId="299"/>
        </pc:sldMkLst>
        <pc:spChg chg="mod">
          <ac:chgData name="Yanamadala, Naga Venkata Sairam" userId="d872bfef-dbe5-42e0-8845-cdfc20effba9" providerId="ADAL" clId="{E3671A8E-B788-684F-98B5-213136968979}" dt="2023-05-02T16:18:57.369" v="914" actId="20577"/>
          <ac:spMkLst>
            <pc:docMk/>
            <pc:sldMk cId="3420215941" sldId="299"/>
            <ac:spMk id="2" creationId="{F846FB14-EAD1-0346-C289-2A49CC41FDC1}"/>
          </ac:spMkLst>
        </pc:spChg>
        <pc:spChg chg="del">
          <ac:chgData name="Yanamadala, Naga Venkata Sairam" userId="d872bfef-dbe5-42e0-8845-cdfc20effba9" providerId="ADAL" clId="{E3671A8E-B788-684F-98B5-213136968979}" dt="2023-05-02T16:20:03.233" v="930" actId="478"/>
          <ac:spMkLst>
            <pc:docMk/>
            <pc:sldMk cId="3420215941" sldId="299"/>
            <ac:spMk id="3" creationId="{09F434C4-F776-9BC5-9B30-6E1002D16C7C}"/>
          </ac:spMkLst>
        </pc:spChg>
        <pc:picChg chg="add mod">
          <ac:chgData name="Yanamadala, Naga Venkata Sairam" userId="d872bfef-dbe5-42e0-8845-cdfc20effba9" providerId="ADAL" clId="{E3671A8E-B788-684F-98B5-213136968979}" dt="2023-05-02T16:19:15.515" v="917"/>
          <ac:picMkLst>
            <pc:docMk/>
            <pc:sldMk cId="3420215941" sldId="299"/>
            <ac:picMk id="4" creationId="{2EDE7F5F-5A13-825D-C9B8-53CBF8F59D09}"/>
          </ac:picMkLst>
        </pc:picChg>
        <pc:picChg chg="add mod">
          <ac:chgData name="Yanamadala, Naga Venkata Sairam" userId="d872bfef-dbe5-42e0-8845-cdfc20effba9" providerId="ADAL" clId="{E3671A8E-B788-684F-98B5-213136968979}" dt="2023-05-02T16:21:08.119" v="934" actId="1076"/>
          <ac:picMkLst>
            <pc:docMk/>
            <pc:sldMk cId="3420215941" sldId="299"/>
            <ac:picMk id="5" creationId="{BA1B66E8-E9C9-DF14-AE31-BA90D09055F5}"/>
          </ac:picMkLst>
        </pc:picChg>
        <pc:picChg chg="add mod">
          <ac:chgData name="Yanamadala, Naga Venkata Sairam" userId="d872bfef-dbe5-42e0-8845-cdfc20effba9" providerId="ADAL" clId="{E3671A8E-B788-684F-98B5-213136968979}" dt="2023-05-06T14:18:15.770" v="1323" actId="14100"/>
          <ac:picMkLst>
            <pc:docMk/>
            <pc:sldMk cId="3420215941" sldId="299"/>
            <ac:picMk id="6" creationId="{CF2B8B67-0625-A19F-86C8-88E0AE42274F}"/>
          </ac:picMkLst>
        </pc:picChg>
        <pc:picChg chg="add mod">
          <ac:chgData name="Yanamadala, Naga Venkata Sairam" userId="d872bfef-dbe5-42e0-8845-cdfc20effba9" providerId="ADAL" clId="{E3671A8E-B788-684F-98B5-213136968979}" dt="2023-05-06T14:18:38.120" v="1325" actId="14100"/>
          <ac:picMkLst>
            <pc:docMk/>
            <pc:sldMk cId="3420215941" sldId="299"/>
            <ac:picMk id="7" creationId="{FAC82ECB-73E4-0C43-74CE-11632426D871}"/>
          </ac:picMkLst>
        </pc:picChg>
        <pc:picChg chg="add mod">
          <ac:chgData name="Yanamadala, Naga Venkata Sairam" userId="d872bfef-dbe5-42e0-8845-cdfc20effba9" providerId="ADAL" clId="{E3671A8E-B788-684F-98B5-213136968979}" dt="2023-05-02T16:19:42.198" v="925"/>
          <ac:picMkLst>
            <pc:docMk/>
            <pc:sldMk cId="3420215941" sldId="299"/>
            <ac:picMk id="8" creationId="{CAC65D1F-9B61-52F1-CB6D-9CF5B9CE16A6}"/>
          </ac:picMkLst>
        </pc:picChg>
        <pc:picChg chg="add mod">
          <ac:chgData name="Yanamadala, Naga Venkata Sairam" userId="d872bfef-dbe5-42e0-8845-cdfc20effba9" providerId="ADAL" clId="{E3671A8E-B788-684F-98B5-213136968979}" dt="2023-05-06T14:18:04.234" v="1322" actId="14100"/>
          <ac:picMkLst>
            <pc:docMk/>
            <pc:sldMk cId="3420215941" sldId="299"/>
            <ac:picMk id="9" creationId="{45324F4B-F18A-58CD-95F5-EEB74D3E6B9F}"/>
          </ac:picMkLst>
        </pc:picChg>
        <pc:picChg chg="add mod">
          <ac:chgData name="Yanamadala, Naga Venkata Sairam" userId="d872bfef-dbe5-42e0-8845-cdfc20effba9" providerId="ADAL" clId="{E3671A8E-B788-684F-98B5-213136968979}" dt="2023-05-06T14:18:26.503" v="1324" actId="14100"/>
          <ac:picMkLst>
            <pc:docMk/>
            <pc:sldMk cId="3420215941" sldId="299"/>
            <ac:picMk id="10" creationId="{17E57C3E-977F-D155-371B-9540D825AA83}"/>
          </ac:picMkLst>
        </pc:picChg>
      </pc:sldChg>
      <pc:sldChg chg="addSp delSp modSp new del mod">
        <pc:chgData name="Yanamadala, Naga Venkata Sairam" userId="d872bfef-dbe5-42e0-8845-cdfc20effba9" providerId="ADAL" clId="{E3671A8E-B788-684F-98B5-213136968979}" dt="2023-05-02T16:24:52.135" v="1016" actId="2696"/>
        <pc:sldMkLst>
          <pc:docMk/>
          <pc:sldMk cId="3462308961" sldId="300"/>
        </pc:sldMkLst>
        <pc:spChg chg="mod">
          <ac:chgData name="Yanamadala, Naga Venkata Sairam" userId="d872bfef-dbe5-42e0-8845-cdfc20effba9" providerId="ADAL" clId="{E3671A8E-B788-684F-98B5-213136968979}" dt="2023-05-02T16:24:44.553" v="1013" actId="20577"/>
          <ac:spMkLst>
            <pc:docMk/>
            <pc:sldMk cId="3462308961" sldId="300"/>
            <ac:spMk id="3" creationId="{3C8B8FDE-FD97-3C2E-BAB6-97A9303343DA}"/>
          </ac:spMkLst>
        </pc:spChg>
        <pc:spChg chg="add del mod">
          <ac:chgData name="Yanamadala, Naga Venkata Sairam" userId="d872bfef-dbe5-42e0-8845-cdfc20effba9" providerId="ADAL" clId="{E3671A8E-B788-684F-98B5-213136968979}" dt="2023-05-02T16:24:49.595" v="1015"/>
          <ac:spMkLst>
            <pc:docMk/>
            <pc:sldMk cId="3462308961" sldId="300"/>
            <ac:spMk id="4" creationId="{10BB7CA1-8C71-ABD5-2F6C-85CBDE46B648}"/>
          </ac:spMkLst>
        </pc:spChg>
      </pc:sldChg>
      <pc:sldChg chg="addSp delSp modSp new mod setBg setClrOvrMap">
        <pc:chgData name="Yanamadala, Naga Venkata Sairam" userId="d872bfef-dbe5-42e0-8845-cdfc20effba9" providerId="ADAL" clId="{E3671A8E-B788-684F-98B5-213136968979}" dt="2023-05-02T16:28:53.382" v="1198" actId="26606"/>
        <pc:sldMkLst>
          <pc:docMk/>
          <pc:sldMk cId="3900278619" sldId="300"/>
        </pc:sldMkLst>
        <pc:spChg chg="mod">
          <ac:chgData name="Yanamadala, Naga Venkata Sairam" userId="d872bfef-dbe5-42e0-8845-cdfc20effba9" providerId="ADAL" clId="{E3671A8E-B788-684F-98B5-213136968979}" dt="2023-05-02T16:28:53.382" v="1198" actId="26606"/>
          <ac:spMkLst>
            <pc:docMk/>
            <pc:sldMk cId="3900278619" sldId="300"/>
            <ac:spMk id="2" creationId="{82D1D038-6F96-322C-5E97-7EF8F9916C89}"/>
          </ac:spMkLst>
        </pc:spChg>
        <pc:spChg chg="add del mod">
          <ac:chgData name="Yanamadala, Naga Venkata Sairam" userId="d872bfef-dbe5-42e0-8845-cdfc20effba9" providerId="ADAL" clId="{E3671A8E-B788-684F-98B5-213136968979}" dt="2023-05-02T16:27:34.404" v="1167" actId="26606"/>
          <ac:spMkLst>
            <pc:docMk/>
            <pc:sldMk cId="3900278619" sldId="300"/>
            <ac:spMk id="3" creationId="{9BC37A83-0BE7-0E67-8E7A-8368D72CBCEB}"/>
          </ac:spMkLst>
        </pc:spChg>
        <pc:spChg chg="add del">
          <ac:chgData name="Yanamadala, Naga Venkata Sairam" userId="d872bfef-dbe5-42e0-8845-cdfc20effba9" providerId="ADAL" clId="{E3671A8E-B788-684F-98B5-213136968979}" dt="2023-05-02T16:27:31.367" v="1160" actId="26606"/>
          <ac:spMkLst>
            <pc:docMk/>
            <pc:sldMk cId="3900278619" sldId="300"/>
            <ac:spMk id="9" creationId="{BACC6370-2D7E-4714-9D71-7542949D7D5D}"/>
          </ac:spMkLst>
        </pc:spChg>
        <pc:spChg chg="add del">
          <ac:chgData name="Yanamadala, Naga Venkata Sairam" userId="d872bfef-dbe5-42e0-8845-cdfc20effba9" providerId="ADAL" clId="{E3671A8E-B788-684F-98B5-213136968979}" dt="2023-05-02T16:27:33.805" v="1164" actId="26606"/>
          <ac:spMkLst>
            <pc:docMk/>
            <pc:sldMk cId="3900278619" sldId="300"/>
            <ac:spMk id="10" creationId="{B50AB553-2A96-4A92-96F2-93548E096954}"/>
          </ac:spMkLst>
        </pc:spChg>
        <pc:spChg chg="add del">
          <ac:chgData name="Yanamadala, Naga Venkata Sairam" userId="d872bfef-dbe5-42e0-8845-cdfc20effba9" providerId="ADAL" clId="{E3671A8E-B788-684F-98B5-213136968979}" dt="2023-05-02T16:27:31.367" v="1160" actId="26606"/>
          <ac:spMkLst>
            <pc:docMk/>
            <pc:sldMk cId="3900278619" sldId="300"/>
            <ac:spMk id="11" creationId="{F68B3F68-107C-434F-AA38-110D5EA91B85}"/>
          </ac:spMkLst>
        </pc:spChg>
        <pc:spChg chg="add del">
          <ac:chgData name="Yanamadala, Naga Venkata Sairam" userId="d872bfef-dbe5-42e0-8845-cdfc20effba9" providerId="ADAL" clId="{E3671A8E-B788-684F-98B5-213136968979}" dt="2023-05-02T16:27:31.367" v="1160" actId="26606"/>
          <ac:spMkLst>
            <pc:docMk/>
            <pc:sldMk cId="3900278619" sldId="300"/>
            <ac:spMk id="13" creationId="{AAD0DBB9-1A4B-4391-81D4-CB19F9AB918A}"/>
          </ac:spMkLst>
        </pc:spChg>
        <pc:spChg chg="add del">
          <ac:chgData name="Yanamadala, Naga Venkata Sairam" userId="d872bfef-dbe5-42e0-8845-cdfc20effba9" providerId="ADAL" clId="{E3671A8E-B788-684F-98B5-213136968979}" dt="2023-05-02T16:27:31.367" v="1160" actId="26606"/>
          <ac:spMkLst>
            <pc:docMk/>
            <pc:sldMk cId="3900278619" sldId="300"/>
            <ac:spMk id="15" creationId="{063BBA22-50EA-4C4D-BE05-F1CE4E63AA56}"/>
          </ac:spMkLst>
        </pc:spChg>
        <pc:spChg chg="add del">
          <ac:chgData name="Yanamadala, Naga Venkata Sairam" userId="d872bfef-dbe5-42e0-8845-cdfc20effba9" providerId="ADAL" clId="{E3671A8E-B788-684F-98B5-213136968979}" dt="2023-05-02T16:28:53.382" v="1198" actId="26606"/>
          <ac:spMkLst>
            <pc:docMk/>
            <pc:sldMk cId="3900278619" sldId="300"/>
            <ac:spMk id="30" creationId="{9228552E-C8B1-4A80-8448-0787CE0FC704}"/>
          </ac:spMkLst>
        </pc:spChg>
        <pc:spChg chg="add del">
          <ac:chgData name="Yanamadala, Naga Venkata Sairam" userId="d872bfef-dbe5-42e0-8845-cdfc20effba9" providerId="ADAL" clId="{E3671A8E-B788-684F-98B5-213136968979}" dt="2023-05-02T16:28:49.898" v="1195" actId="26606"/>
          <ac:spMkLst>
            <pc:docMk/>
            <pc:sldMk cId="3900278619" sldId="300"/>
            <ac:spMk id="35" creationId="{BACC6370-2D7E-4714-9D71-7542949D7D5D}"/>
          </ac:spMkLst>
        </pc:spChg>
        <pc:spChg chg="add del">
          <ac:chgData name="Yanamadala, Naga Venkata Sairam" userId="d872bfef-dbe5-42e0-8845-cdfc20effba9" providerId="ADAL" clId="{E3671A8E-B788-684F-98B5-213136968979}" dt="2023-05-02T16:28:49.898" v="1195" actId="26606"/>
          <ac:spMkLst>
            <pc:docMk/>
            <pc:sldMk cId="3900278619" sldId="300"/>
            <ac:spMk id="37" creationId="{F68B3F68-107C-434F-AA38-110D5EA91B85}"/>
          </ac:spMkLst>
        </pc:spChg>
        <pc:spChg chg="add del">
          <ac:chgData name="Yanamadala, Naga Venkata Sairam" userId="d872bfef-dbe5-42e0-8845-cdfc20effba9" providerId="ADAL" clId="{E3671A8E-B788-684F-98B5-213136968979}" dt="2023-05-02T16:28:49.898" v="1195" actId="26606"/>
          <ac:spMkLst>
            <pc:docMk/>
            <pc:sldMk cId="3900278619" sldId="300"/>
            <ac:spMk id="39" creationId="{AAD0DBB9-1A4B-4391-81D4-CB19F9AB918A}"/>
          </ac:spMkLst>
        </pc:spChg>
        <pc:spChg chg="add del">
          <ac:chgData name="Yanamadala, Naga Venkata Sairam" userId="d872bfef-dbe5-42e0-8845-cdfc20effba9" providerId="ADAL" clId="{E3671A8E-B788-684F-98B5-213136968979}" dt="2023-05-02T16:28:49.898" v="1195" actId="26606"/>
          <ac:spMkLst>
            <pc:docMk/>
            <pc:sldMk cId="3900278619" sldId="300"/>
            <ac:spMk id="41" creationId="{063BBA22-50EA-4C4D-BE05-F1CE4E63AA56}"/>
          </ac:spMkLst>
        </pc:spChg>
        <pc:spChg chg="add del">
          <ac:chgData name="Yanamadala, Naga Venkata Sairam" userId="d872bfef-dbe5-42e0-8845-cdfc20effba9" providerId="ADAL" clId="{E3671A8E-B788-684F-98B5-213136968979}" dt="2023-05-02T16:28:53.363" v="1197" actId="26606"/>
          <ac:spMkLst>
            <pc:docMk/>
            <pc:sldMk cId="3900278619" sldId="300"/>
            <ac:spMk id="43" creationId="{7517A47C-B2E5-4B79-8061-D74B1311AF6E}"/>
          </ac:spMkLst>
        </pc:spChg>
        <pc:spChg chg="add del">
          <ac:chgData name="Yanamadala, Naga Venkata Sairam" userId="d872bfef-dbe5-42e0-8845-cdfc20effba9" providerId="ADAL" clId="{E3671A8E-B788-684F-98B5-213136968979}" dt="2023-05-02T16:28:53.363" v="1197" actId="26606"/>
          <ac:spMkLst>
            <pc:docMk/>
            <pc:sldMk cId="3900278619" sldId="300"/>
            <ac:spMk id="44" creationId="{C505E780-2083-4CB5-A42A-5E0E2908ECC3}"/>
          </ac:spMkLst>
        </pc:spChg>
        <pc:spChg chg="add del">
          <ac:chgData name="Yanamadala, Naga Venkata Sairam" userId="d872bfef-dbe5-42e0-8845-cdfc20effba9" providerId="ADAL" clId="{E3671A8E-B788-684F-98B5-213136968979}" dt="2023-05-02T16:28:53.363" v="1197" actId="26606"/>
          <ac:spMkLst>
            <pc:docMk/>
            <pc:sldMk cId="3900278619" sldId="300"/>
            <ac:spMk id="45" creationId="{D2C0AE1C-0118-41AE-8A10-7CDCBF10E96F}"/>
          </ac:spMkLst>
        </pc:spChg>
        <pc:spChg chg="add del">
          <ac:chgData name="Yanamadala, Naga Venkata Sairam" userId="d872bfef-dbe5-42e0-8845-cdfc20effba9" providerId="ADAL" clId="{E3671A8E-B788-684F-98B5-213136968979}" dt="2023-05-02T16:28:53.363" v="1197" actId="26606"/>
          <ac:spMkLst>
            <pc:docMk/>
            <pc:sldMk cId="3900278619" sldId="300"/>
            <ac:spMk id="46" creationId="{463EEC44-1BA3-44ED-81FC-A644B04B2A44}"/>
          </ac:spMkLst>
        </pc:spChg>
        <pc:spChg chg="add">
          <ac:chgData name="Yanamadala, Naga Venkata Sairam" userId="d872bfef-dbe5-42e0-8845-cdfc20effba9" providerId="ADAL" clId="{E3671A8E-B788-684F-98B5-213136968979}" dt="2023-05-02T16:28:53.382" v="1198" actId="26606"/>
          <ac:spMkLst>
            <pc:docMk/>
            <pc:sldMk cId="3900278619" sldId="300"/>
            <ac:spMk id="48" creationId="{955A2079-FA98-4876-80F0-72364A7D2EA4}"/>
          </ac:spMkLst>
        </pc:spChg>
        <pc:graphicFrameChg chg="add del">
          <ac:chgData name="Yanamadala, Naga Venkata Sairam" userId="d872bfef-dbe5-42e0-8845-cdfc20effba9" providerId="ADAL" clId="{E3671A8E-B788-684F-98B5-213136968979}" dt="2023-05-02T16:27:01.437" v="1153" actId="26606"/>
          <ac:graphicFrameMkLst>
            <pc:docMk/>
            <pc:sldMk cId="3900278619" sldId="300"/>
            <ac:graphicFrameMk id="5" creationId="{EAD501BA-7E86-0A63-0C5B-877EE3779635}"/>
          </ac:graphicFrameMkLst>
        </pc:graphicFrameChg>
        <pc:graphicFrameChg chg="add del">
          <ac:chgData name="Yanamadala, Naga Venkata Sairam" userId="d872bfef-dbe5-42e0-8845-cdfc20effba9" providerId="ADAL" clId="{E3671A8E-B788-684F-98B5-213136968979}" dt="2023-05-02T16:27:31.367" v="1160" actId="26606"/>
          <ac:graphicFrameMkLst>
            <pc:docMk/>
            <pc:sldMk cId="3900278619" sldId="300"/>
            <ac:graphicFrameMk id="6" creationId="{4919AC84-B160-3B47-0555-DD574ADA60B4}"/>
          </ac:graphicFrameMkLst>
        </pc:graphicFrameChg>
        <pc:graphicFrameChg chg="add del">
          <ac:chgData name="Yanamadala, Naga Venkata Sairam" userId="d872bfef-dbe5-42e0-8845-cdfc20effba9" providerId="ADAL" clId="{E3671A8E-B788-684F-98B5-213136968979}" dt="2023-05-02T16:27:32.981" v="1162" actId="26606"/>
          <ac:graphicFrameMkLst>
            <pc:docMk/>
            <pc:sldMk cId="3900278619" sldId="300"/>
            <ac:graphicFrameMk id="17" creationId="{A1BB2519-FB08-4410-4415-88A8F94D375C}"/>
          </ac:graphicFrameMkLst>
        </pc:graphicFrameChg>
        <pc:graphicFrameChg chg="add del">
          <ac:chgData name="Yanamadala, Naga Venkata Sairam" userId="d872bfef-dbe5-42e0-8845-cdfc20effba9" providerId="ADAL" clId="{E3671A8E-B788-684F-98B5-213136968979}" dt="2023-05-02T16:27:33.805" v="1164" actId="26606"/>
          <ac:graphicFrameMkLst>
            <pc:docMk/>
            <pc:sldMk cId="3900278619" sldId="300"/>
            <ac:graphicFrameMk id="20" creationId="{EE1605AA-B46E-BBE6-E9AB-2401C9541AB7}"/>
          </ac:graphicFrameMkLst>
        </pc:graphicFrameChg>
        <pc:graphicFrameChg chg="add del">
          <ac:chgData name="Yanamadala, Naga Venkata Sairam" userId="d872bfef-dbe5-42e0-8845-cdfc20effba9" providerId="ADAL" clId="{E3671A8E-B788-684F-98B5-213136968979}" dt="2023-05-02T16:27:34.386" v="1166" actId="26606"/>
          <ac:graphicFrameMkLst>
            <pc:docMk/>
            <pc:sldMk cId="3900278619" sldId="300"/>
            <ac:graphicFrameMk id="22" creationId="{A1BB2519-FB08-4410-4415-88A8F94D375C}"/>
          </ac:graphicFrameMkLst>
        </pc:graphicFrameChg>
        <pc:graphicFrameChg chg="add mod modGraphic">
          <ac:chgData name="Yanamadala, Naga Venkata Sairam" userId="d872bfef-dbe5-42e0-8845-cdfc20effba9" providerId="ADAL" clId="{E3671A8E-B788-684F-98B5-213136968979}" dt="2023-05-02T16:28:53.382" v="1198" actId="26606"/>
          <ac:graphicFrameMkLst>
            <pc:docMk/>
            <pc:sldMk cId="3900278619" sldId="300"/>
            <ac:graphicFrameMk id="24" creationId="{393CE2F3-27F7-CBD9-93A4-CDACB601608B}"/>
          </ac:graphicFrameMkLst>
        </pc:graphicFrameChg>
        <pc:picChg chg="add del">
          <ac:chgData name="Yanamadala, Naga Venkata Sairam" userId="d872bfef-dbe5-42e0-8845-cdfc20effba9" providerId="ADAL" clId="{E3671A8E-B788-684F-98B5-213136968979}" dt="2023-05-02T16:27:33.805" v="1164" actId="26606"/>
          <ac:picMkLst>
            <pc:docMk/>
            <pc:sldMk cId="3900278619" sldId="300"/>
            <ac:picMk id="19" creationId="{202A6A3D-4D9D-E218-98EF-EE06899E5B5C}"/>
          </ac:picMkLst>
        </pc:picChg>
        <pc:picChg chg="add del">
          <ac:chgData name="Yanamadala, Naga Venkata Sairam" userId="d872bfef-dbe5-42e0-8845-cdfc20effba9" providerId="ADAL" clId="{E3671A8E-B788-684F-98B5-213136968979}" dt="2023-05-02T16:28:29.719" v="1192" actId="478"/>
          <ac:picMkLst>
            <pc:docMk/>
            <pc:sldMk cId="3900278619" sldId="300"/>
            <ac:picMk id="26" creationId="{B7263810-5C04-E5C2-42FA-2053BA8E8392}"/>
          </ac:picMkLst>
        </pc:picChg>
      </pc:sldChg>
    </pc:docChg>
  </pc:docChgLst>
  <pc:docChgLst>
    <pc:chgData name="Akkapelli, Sai Shashank" userId="S::safc5@umsystem.edu::a8c965be-fb28-4d34-9134-06f763e39891" providerId="AD" clId="Web-{F475692A-4E3E-6B40-2314-744591648AAA}"/>
    <pc:docChg chg="modSld">
      <pc:chgData name="Akkapelli, Sai Shashank" userId="S::safc5@umsystem.edu::a8c965be-fb28-4d34-9134-06f763e39891" providerId="AD" clId="Web-{F475692A-4E3E-6B40-2314-744591648AAA}" dt="2023-05-02T17:02:53.220" v="1" actId="20577"/>
      <pc:docMkLst>
        <pc:docMk/>
      </pc:docMkLst>
      <pc:sldChg chg="modSp">
        <pc:chgData name="Akkapelli, Sai Shashank" userId="S::safc5@umsystem.edu::a8c965be-fb28-4d34-9134-06f763e39891" providerId="AD" clId="Web-{F475692A-4E3E-6B40-2314-744591648AAA}" dt="2023-05-02T17:02:53.220" v="1" actId="20577"/>
        <pc:sldMkLst>
          <pc:docMk/>
          <pc:sldMk cId="2968907457" sldId="258"/>
        </pc:sldMkLst>
        <pc:spChg chg="mod">
          <ac:chgData name="Akkapelli, Sai Shashank" userId="S::safc5@umsystem.edu::a8c965be-fb28-4d34-9134-06f763e39891" providerId="AD" clId="Web-{F475692A-4E3E-6B40-2314-744591648AAA}" dt="2023-05-02T17:02:53.220" v="1" actId="20577"/>
          <ac:spMkLst>
            <pc:docMk/>
            <pc:sldMk cId="2968907457" sldId="258"/>
            <ac:spMk id="3" creationId="{A5B0FB68-EA04-D919-B06C-25B145BD15E6}"/>
          </ac:spMkLst>
        </pc:spChg>
      </pc:sldChg>
    </pc:docChg>
  </pc:docChgLst>
  <pc:docChgLst>
    <pc:chgData name="Akkapelli, Sai Shashank" userId="S::safc5@umsystem.edu::a8c965be-fb28-4d34-9134-06f763e39891" providerId="AD" clId="Web-{CFABD74C-3C9D-C1C1-91A0-967AA7E7C595}"/>
    <pc:docChg chg="modSld">
      <pc:chgData name="Akkapelli, Sai Shashank" userId="S::safc5@umsystem.edu::a8c965be-fb28-4d34-9134-06f763e39891" providerId="AD" clId="Web-{CFABD74C-3C9D-C1C1-91A0-967AA7E7C595}" dt="2023-05-02T16:44:57.799" v="79" actId="1076"/>
      <pc:docMkLst>
        <pc:docMk/>
      </pc:docMkLst>
      <pc:sldChg chg="modSp">
        <pc:chgData name="Akkapelli, Sai Shashank" userId="S::safc5@umsystem.edu::a8c965be-fb28-4d34-9134-06f763e39891" providerId="AD" clId="Web-{CFABD74C-3C9D-C1C1-91A0-967AA7E7C595}" dt="2023-05-02T16:44:57.799" v="79" actId="1076"/>
        <pc:sldMkLst>
          <pc:docMk/>
          <pc:sldMk cId="753715183" sldId="297"/>
        </pc:sldMkLst>
        <pc:picChg chg="mod">
          <ac:chgData name="Akkapelli, Sai Shashank" userId="S::safc5@umsystem.edu::a8c965be-fb28-4d34-9134-06f763e39891" providerId="AD" clId="Web-{CFABD74C-3C9D-C1C1-91A0-967AA7E7C595}" dt="2023-05-02T16:44:49.549" v="76" actId="1076"/>
          <ac:picMkLst>
            <pc:docMk/>
            <pc:sldMk cId="753715183" sldId="297"/>
            <ac:picMk id="4" creationId="{37DB25B0-A828-903D-6357-FD50F9F849F8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4:51.752" v="77" actId="1076"/>
          <ac:picMkLst>
            <pc:docMk/>
            <pc:sldMk cId="753715183" sldId="297"/>
            <ac:picMk id="5" creationId="{49FFEA7D-90CF-E1B1-D260-ACB0DBD5AF30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39:18.385" v="47" actId="1076"/>
          <ac:picMkLst>
            <pc:docMk/>
            <pc:sldMk cId="753715183" sldId="297"/>
            <ac:picMk id="6" creationId="{3C15B141-582E-A2A9-2081-9265FEB50BDD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4:57.799" v="79" actId="1076"/>
          <ac:picMkLst>
            <pc:docMk/>
            <pc:sldMk cId="753715183" sldId="297"/>
            <ac:picMk id="7" creationId="{BD7112C3-791F-D5AF-E104-71CEFEF38E6B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4:54.315" v="78" actId="1076"/>
          <ac:picMkLst>
            <pc:docMk/>
            <pc:sldMk cId="753715183" sldId="297"/>
            <ac:picMk id="8" creationId="{0FA7F370-5A2E-52AC-FB8F-2DB67F6BB244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39:25.557" v="49" actId="14100"/>
          <ac:picMkLst>
            <pc:docMk/>
            <pc:sldMk cId="753715183" sldId="297"/>
            <ac:picMk id="9" creationId="{D689BD9F-D1D2-4A14-30BD-49C23ED65240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4:46.299" v="75" actId="1076"/>
          <ac:picMkLst>
            <pc:docMk/>
            <pc:sldMk cId="753715183" sldId="297"/>
            <ac:picMk id="10" creationId="{2B252A62-5031-FB05-301D-54E454E3A44E}"/>
          </ac:picMkLst>
        </pc:picChg>
      </pc:sldChg>
      <pc:sldChg chg="modSp">
        <pc:chgData name="Akkapelli, Sai Shashank" userId="S::safc5@umsystem.edu::a8c965be-fb28-4d34-9134-06f763e39891" providerId="AD" clId="Web-{CFABD74C-3C9D-C1C1-91A0-967AA7E7C595}" dt="2023-05-02T16:37:17.506" v="27" actId="1076"/>
        <pc:sldMkLst>
          <pc:docMk/>
          <pc:sldMk cId="1399632767" sldId="298"/>
        </pc:sldMkLst>
        <pc:picChg chg="mod">
          <ac:chgData name="Akkapelli, Sai Shashank" userId="S::safc5@umsystem.edu::a8c965be-fb28-4d34-9134-06f763e39891" providerId="AD" clId="Web-{CFABD74C-3C9D-C1C1-91A0-967AA7E7C595}" dt="2023-05-02T16:36:48.959" v="21" actId="14100"/>
          <ac:picMkLst>
            <pc:docMk/>
            <pc:sldMk cId="1399632767" sldId="298"/>
            <ac:picMk id="4" creationId="{33051BD9-3883-A3AD-D955-566831AD1590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36:53.381" v="22" actId="14100"/>
          <ac:picMkLst>
            <pc:docMk/>
            <pc:sldMk cId="1399632767" sldId="298"/>
            <ac:picMk id="5" creationId="{57D7FBEA-5723-9C03-86DC-26A360CDA296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36:21.583" v="17" actId="1076"/>
          <ac:picMkLst>
            <pc:docMk/>
            <pc:sldMk cId="1399632767" sldId="298"/>
            <ac:picMk id="6" creationId="{C612F653-B605-E51C-6528-59FBB486C77B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37:13.475" v="26" actId="1076"/>
          <ac:picMkLst>
            <pc:docMk/>
            <pc:sldMk cId="1399632767" sldId="298"/>
            <ac:picMk id="7" creationId="{2E5BC8FF-F6B5-A36C-DEA9-B4918B381115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37:04.490" v="25" actId="1076"/>
          <ac:picMkLst>
            <pc:docMk/>
            <pc:sldMk cId="1399632767" sldId="298"/>
            <ac:picMk id="8" creationId="{F15E9E65-CB4A-28AC-5BC0-307130145B1D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37:17.506" v="27" actId="1076"/>
          <ac:picMkLst>
            <pc:docMk/>
            <pc:sldMk cId="1399632767" sldId="298"/>
            <ac:picMk id="9" creationId="{7F695E1D-C66C-742B-CF0B-E98DB8E812BC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36:25.630" v="18" actId="1076"/>
          <ac:picMkLst>
            <pc:docMk/>
            <pc:sldMk cId="1399632767" sldId="298"/>
            <ac:picMk id="10" creationId="{C8D17C22-A2F1-B6A9-E2E6-C19E3B4AC524}"/>
          </ac:picMkLst>
        </pc:picChg>
      </pc:sldChg>
      <pc:sldChg chg="modSp">
        <pc:chgData name="Akkapelli, Sai Shashank" userId="S::safc5@umsystem.edu::a8c965be-fb28-4d34-9134-06f763e39891" providerId="AD" clId="Web-{CFABD74C-3C9D-C1C1-91A0-967AA7E7C595}" dt="2023-05-02T16:44:34.455" v="74" actId="1076"/>
        <pc:sldMkLst>
          <pc:docMk/>
          <pc:sldMk cId="3420215941" sldId="299"/>
        </pc:sldMkLst>
        <pc:picChg chg="mod">
          <ac:chgData name="Akkapelli, Sai Shashank" userId="S::safc5@umsystem.edu::a8c965be-fb28-4d34-9134-06f763e39891" providerId="AD" clId="Web-{CFABD74C-3C9D-C1C1-91A0-967AA7E7C595}" dt="2023-05-02T16:43:35.032" v="57" actId="1076"/>
          <ac:picMkLst>
            <pc:docMk/>
            <pc:sldMk cId="3420215941" sldId="299"/>
            <ac:picMk id="4" creationId="{2EDE7F5F-5A13-825D-C9B8-53CBF8F59D09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4:34.455" v="74" actId="1076"/>
          <ac:picMkLst>
            <pc:docMk/>
            <pc:sldMk cId="3420215941" sldId="299"/>
            <ac:picMk id="5" creationId="{BA1B66E8-E9C9-DF14-AE31-BA90D09055F5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3:50.251" v="60" actId="14100"/>
          <ac:picMkLst>
            <pc:docMk/>
            <pc:sldMk cId="3420215941" sldId="299"/>
            <ac:picMk id="6" creationId="{CF2B8B67-0625-A19F-86C8-88E0AE42274F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4:30.314" v="73" actId="14100"/>
          <ac:picMkLst>
            <pc:docMk/>
            <pc:sldMk cId="3420215941" sldId="299"/>
            <ac:picMk id="7" creationId="{FAC82ECB-73E4-0C43-74CE-11632426D871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4:01.298" v="64" actId="1076"/>
          <ac:picMkLst>
            <pc:docMk/>
            <pc:sldMk cId="3420215941" sldId="299"/>
            <ac:picMk id="8" creationId="{CAC65D1F-9B61-52F1-CB6D-9CF5B9CE16A6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3:16.750" v="53" actId="1076"/>
          <ac:picMkLst>
            <pc:docMk/>
            <pc:sldMk cId="3420215941" sldId="299"/>
            <ac:picMk id="9" creationId="{45324F4B-F18A-58CD-95F5-EEB74D3E6B9F}"/>
          </ac:picMkLst>
        </pc:picChg>
        <pc:picChg chg="mod">
          <ac:chgData name="Akkapelli, Sai Shashank" userId="S::safc5@umsystem.edu::a8c965be-fb28-4d34-9134-06f763e39891" providerId="AD" clId="Web-{CFABD74C-3C9D-C1C1-91A0-967AA7E7C595}" dt="2023-05-02T16:44:15.892" v="68" actId="1076"/>
          <ac:picMkLst>
            <pc:docMk/>
            <pc:sldMk cId="3420215941" sldId="299"/>
            <ac:picMk id="10" creationId="{17E57C3E-977F-D155-371B-9540D825AA83}"/>
          </ac:picMkLst>
        </pc:picChg>
      </pc:sldChg>
    </pc:docChg>
  </pc:docChgLst>
  <pc:docChgLst>
    <pc:chgData name="Akkapelli, Sai Shashank" userId="S::safc5@umsystem.edu::a8c965be-fb28-4d34-9134-06f763e39891" providerId="AD" clId="Web-{BAB62AB9-A1D2-5D21-3E68-33258FAE8DE0}"/>
    <pc:docChg chg="modSld">
      <pc:chgData name="Akkapelli, Sai Shashank" userId="S::safc5@umsystem.edu::a8c965be-fb28-4d34-9134-06f763e39891" providerId="AD" clId="Web-{BAB62AB9-A1D2-5D21-3E68-33258FAE8DE0}" dt="2023-05-02T03:49:05.813" v="1"/>
      <pc:docMkLst>
        <pc:docMk/>
      </pc:docMkLst>
      <pc:sldChg chg="addSp delSp modSp mod setClrOvrMap">
        <pc:chgData name="Akkapelli, Sai Shashank" userId="S::safc5@umsystem.edu::a8c965be-fb28-4d34-9134-06f763e39891" providerId="AD" clId="Web-{BAB62AB9-A1D2-5D21-3E68-33258FAE8DE0}" dt="2023-05-02T03:48:51.812" v="0"/>
        <pc:sldMkLst>
          <pc:docMk/>
          <pc:sldMk cId="3730253825" sldId="257"/>
        </pc:sldMkLst>
        <pc:spChg chg="mod">
          <ac:chgData name="Akkapelli, Sai Shashank" userId="S::safc5@umsystem.edu::a8c965be-fb28-4d34-9134-06f763e39891" providerId="AD" clId="Web-{BAB62AB9-A1D2-5D21-3E68-33258FAE8DE0}" dt="2023-05-02T03:48:51.812" v="0"/>
          <ac:spMkLst>
            <pc:docMk/>
            <pc:sldMk cId="3730253825" sldId="257"/>
            <ac:spMk id="2" creationId="{7D3C2F78-52F8-C50C-F5CA-A55D3E346BEE}"/>
          </ac:spMkLst>
        </pc:spChg>
        <pc:spChg chg="mod">
          <ac:chgData name="Akkapelli, Sai Shashank" userId="S::safc5@umsystem.edu::a8c965be-fb28-4d34-9134-06f763e39891" providerId="AD" clId="Web-{BAB62AB9-A1D2-5D21-3E68-33258FAE8DE0}" dt="2023-05-02T03:48:51.812" v="0"/>
          <ac:spMkLst>
            <pc:docMk/>
            <pc:sldMk cId="3730253825" sldId="257"/>
            <ac:spMk id="3" creationId="{4EB1BB9B-B7F0-6AA3-BA46-2D37AB07F986}"/>
          </ac:spMkLst>
        </pc:spChg>
        <pc:spChg chg="del">
          <ac:chgData name="Akkapelli, Sai Shashank" userId="S::safc5@umsystem.edu::a8c965be-fb28-4d34-9134-06f763e39891" providerId="AD" clId="Web-{BAB62AB9-A1D2-5D21-3E68-33258FAE8DE0}" dt="2023-05-02T03:48:51.812" v="0"/>
          <ac:spMkLst>
            <pc:docMk/>
            <pc:sldMk cId="3730253825" sldId="257"/>
            <ac:spMk id="46" creationId="{5A59F003-E00A-43F9-91DC-CC54E3B87466}"/>
          </ac:spMkLst>
        </pc:spChg>
        <pc:spChg chg="del">
          <ac:chgData name="Akkapelli, Sai Shashank" userId="S::safc5@umsystem.edu::a8c965be-fb28-4d34-9134-06f763e39891" providerId="AD" clId="Web-{BAB62AB9-A1D2-5D21-3E68-33258FAE8DE0}" dt="2023-05-02T03:48:51.812" v="0"/>
          <ac:spMkLst>
            <pc:docMk/>
            <pc:sldMk cId="3730253825" sldId="257"/>
            <ac:spMk id="48" creationId="{D74A4382-E3AD-430A-9A1F-DFA3E0E77A7D}"/>
          </ac:spMkLst>
        </pc:spChg>
        <pc:spChg chg="del">
          <ac:chgData name="Akkapelli, Sai Shashank" userId="S::safc5@umsystem.edu::a8c965be-fb28-4d34-9134-06f763e39891" providerId="AD" clId="Web-{BAB62AB9-A1D2-5D21-3E68-33258FAE8DE0}" dt="2023-05-02T03:48:51.812" v="0"/>
          <ac:spMkLst>
            <pc:docMk/>
            <pc:sldMk cId="3730253825" sldId="257"/>
            <ac:spMk id="49" creationId="{79F40191-0F44-4FD1-82CC-ACB507C14BE6}"/>
          </ac:spMkLst>
        </pc:spChg>
        <pc:spChg chg="add">
          <ac:chgData name="Akkapelli, Sai Shashank" userId="S::safc5@umsystem.edu::a8c965be-fb28-4d34-9134-06f763e39891" providerId="AD" clId="Web-{BAB62AB9-A1D2-5D21-3E68-33258FAE8DE0}" dt="2023-05-02T03:48:51.812" v="0"/>
          <ac:spMkLst>
            <pc:docMk/>
            <pc:sldMk cId="3730253825" sldId="257"/>
            <ac:spMk id="54" creationId="{E91DC736-0EF8-4F87-9146-EBF1D2EE4D3D}"/>
          </ac:spMkLst>
        </pc:spChg>
        <pc:spChg chg="add">
          <ac:chgData name="Akkapelli, Sai Shashank" userId="S::safc5@umsystem.edu::a8c965be-fb28-4d34-9134-06f763e39891" providerId="AD" clId="Web-{BAB62AB9-A1D2-5D21-3E68-33258FAE8DE0}" dt="2023-05-02T03:48:51.812" v="0"/>
          <ac:spMkLst>
            <pc:docMk/>
            <pc:sldMk cId="3730253825" sldId="257"/>
            <ac:spMk id="56" creationId="{097CD68E-23E3-4007-8847-CD0944C4F7BE}"/>
          </ac:spMkLst>
        </pc:spChg>
        <pc:spChg chg="add">
          <ac:chgData name="Akkapelli, Sai Shashank" userId="S::safc5@umsystem.edu::a8c965be-fb28-4d34-9134-06f763e39891" providerId="AD" clId="Web-{BAB62AB9-A1D2-5D21-3E68-33258FAE8DE0}" dt="2023-05-02T03:48:51.812" v="0"/>
          <ac:spMkLst>
            <pc:docMk/>
            <pc:sldMk cId="3730253825" sldId="257"/>
            <ac:spMk id="58" creationId="{AF2F604E-43BE-4DC3-B983-E071523364F8}"/>
          </ac:spMkLst>
        </pc:spChg>
        <pc:spChg chg="add">
          <ac:chgData name="Akkapelli, Sai Shashank" userId="S::safc5@umsystem.edu::a8c965be-fb28-4d34-9134-06f763e39891" providerId="AD" clId="Web-{BAB62AB9-A1D2-5D21-3E68-33258FAE8DE0}" dt="2023-05-02T03:48:51.812" v="0"/>
          <ac:spMkLst>
            <pc:docMk/>
            <pc:sldMk cId="3730253825" sldId="257"/>
            <ac:spMk id="60" creationId="{08C9B587-E65E-4B52-B37C-ABEBB6E87928}"/>
          </ac:spMkLst>
        </pc:spChg>
        <pc:picChg chg="mod">
          <ac:chgData name="Akkapelli, Sai Shashank" userId="S::safc5@umsystem.edu::a8c965be-fb28-4d34-9134-06f763e39891" providerId="AD" clId="Web-{BAB62AB9-A1D2-5D21-3E68-33258FAE8DE0}" dt="2023-05-02T03:48:51.812" v="0"/>
          <ac:picMkLst>
            <pc:docMk/>
            <pc:sldMk cId="3730253825" sldId="257"/>
            <ac:picMk id="47" creationId="{180B75E0-2F1C-49A0-6A37-205A550106C5}"/>
          </ac:picMkLst>
        </pc:picChg>
      </pc:sldChg>
      <pc:sldChg chg="addSp delSp modSp mod setClrOvrMap">
        <pc:chgData name="Akkapelli, Sai Shashank" userId="S::safc5@umsystem.edu::a8c965be-fb28-4d34-9134-06f763e39891" providerId="AD" clId="Web-{BAB62AB9-A1D2-5D21-3E68-33258FAE8DE0}" dt="2023-05-02T03:49:05.813" v="1"/>
        <pc:sldMkLst>
          <pc:docMk/>
          <pc:sldMk cId="2968907457" sldId="258"/>
        </pc:sldMkLst>
        <pc:spChg chg="mod">
          <ac:chgData name="Akkapelli, Sai Shashank" userId="S::safc5@umsystem.edu::a8c965be-fb28-4d34-9134-06f763e39891" providerId="AD" clId="Web-{BAB62AB9-A1D2-5D21-3E68-33258FAE8DE0}" dt="2023-05-02T03:49:05.813" v="1"/>
          <ac:spMkLst>
            <pc:docMk/>
            <pc:sldMk cId="2968907457" sldId="258"/>
            <ac:spMk id="2" creationId="{0A37B193-81C0-330C-4EAA-3E65C246509F}"/>
          </ac:spMkLst>
        </pc:spChg>
        <pc:spChg chg="mod">
          <ac:chgData name="Akkapelli, Sai Shashank" userId="S::safc5@umsystem.edu::a8c965be-fb28-4d34-9134-06f763e39891" providerId="AD" clId="Web-{BAB62AB9-A1D2-5D21-3E68-33258FAE8DE0}" dt="2023-05-02T03:49:05.813" v="1"/>
          <ac:spMkLst>
            <pc:docMk/>
            <pc:sldMk cId="2968907457" sldId="258"/>
            <ac:spMk id="3" creationId="{A5B0FB68-EA04-D919-B06C-25B145BD15E6}"/>
          </ac:spMkLst>
        </pc:spChg>
        <pc:spChg chg="del">
          <ac:chgData name="Akkapelli, Sai Shashank" userId="S::safc5@umsystem.edu::a8c965be-fb28-4d34-9134-06f763e39891" providerId="AD" clId="Web-{BAB62AB9-A1D2-5D21-3E68-33258FAE8DE0}" dt="2023-05-02T03:49:05.813" v="1"/>
          <ac:spMkLst>
            <pc:docMk/>
            <pc:sldMk cId="2968907457" sldId="258"/>
            <ac:spMk id="9" creationId="{9AA72BD9-2C5A-4EDC-931F-5AA08EACA0F3}"/>
          </ac:spMkLst>
        </pc:spChg>
        <pc:spChg chg="del">
          <ac:chgData name="Akkapelli, Sai Shashank" userId="S::safc5@umsystem.edu::a8c965be-fb28-4d34-9134-06f763e39891" providerId="AD" clId="Web-{BAB62AB9-A1D2-5D21-3E68-33258FAE8DE0}" dt="2023-05-02T03:49:05.813" v="1"/>
          <ac:spMkLst>
            <pc:docMk/>
            <pc:sldMk cId="2968907457" sldId="258"/>
            <ac:spMk id="11" creationId="{DD3981AC-7B61-4947-BCF3-F7AA7FA385B9}"/>
          </ac:spMkLst>
        </pc:spChg>
        <pc:spChg chg="del">
          <ac:chgData name="Akkapelli, Sai Shashank" userId="S::safc5@umsystem.edu::a8c965be-fb28-4d34-9134-06f763e39891" providerId="AD" clId="Web-{BAB62AB9-A1D2-5D21-3E68-33258FAE8DE0}" dt="2023-05-02T03:49:05.813" v="1"/>
          <ac:spMkLst>
            <pc:docMk/>
            <pc:sldMk cId="2968907457" sldId="258"/>
            <ac:spMk id="13" creationId="{55D4142C-5077-457F-A6AD-3FECFDB39685}"/>
          </ac:spMkLst>
        </pc:spChg>
        <pc:spChg chg="del">
          <ac:chgData name="Akkapelli, Sai Shashank" userId="S::safc5@umsystem.edu::a8c965be-fb28-4d34-9134-06f763e39891" providerId="AD" clId="Web-{BAB62AB9-A1D2-5D21-3E68-33258FAE8DE0}" dt="2023-05-02T03:49:05.813" v="1"/>
          <ac:spMkLst>
            <pc:docMk/>
            <pc:sldMk cId="2968907457" sldId="258"/>
            <ac:spMk id="15" creationId="{7A5F0580-5EE9-419F-96EE-B6529EF6E7D0}"/>
          </ac:spMkLst>
        </pc:spChg>
        <pc:spChg chg="add">
          <ac:chgData name="Akkapelli, Sai Shashank" userId="S::safc5@umsystem.edu::a8c965be-fb28-4d34-9134-06f763e39891" providerId="AD" clId="Web-{BAB62AB9-A1D2-5D21-3E68-33258FAE8DE0}" dt="2023-05-02T03:49:05.813" v="1"/>
          <ac:spMkLst>
            <pc:docMk/>
            <pc:sldMk cId="2968907457" sldId="258"/>
            <ac:spMk id="20" creationId="{2B97F24A-32CE-4C1C-A50D-3016B394DCFB}"/>
          </ac:spMkLst>
        </pc:spChg>
        <pc:spChg chg="add">
          <ac:chgData name="Akkapelli, Sai Shashank" userId="S::safc5@umsystem.edu::a8c965be-fb28-4d34-9134-06f763e39891" providerId="AD" clId="Web-{BAB62AB9-A1D2-5D21-3E68-33258FAE8DE0}" dt="2023-05-02T03:49:05.813" v="1"/>
          <ac:spMkLst>
            <pc:docMk/>
            <pc:sldMk cId="2968907457" sldId="258"/>
            <ac:spMk id="22" creationId="{CD8B4F24-440B-49E9-B85D-733523DC064B}"/>
          </ac:spMkLst>
        </pc:spChg>
        <pc:picChg chg="mod ord">
          <ac:chgData name="Akkapelli, Sai Shashank" userId="S::safc5@umsystem.edu::a8c965be-fb28-4d34-9134-06f763e39891" providerId="AD" clId="Web-{BAB62AB9-A1D2-5D21-3E68-33258FAE8DE0}" dt="2023-05-02T03:49:05.813" v="1"/>
          <ac:picMkLst>
            <pc:docMk/>
            <pc:sldMk cId="2968907457" sldId="258"/>
            <ac:picMk id="5" creationId="{18F1A1B2-8B59-2494-D01C-22356246EC2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F0676-C500-4579-95AA-FF72D5F617B8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231078-968C-4720-9824-89C6042FA8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1.Data preprocessing</a:t>
          </a:r>
        </a:p>
      </dgm:t>
    </dgm:pt>
    <dgm:pt modelId="{A1C9F555-079F-441F-B2CF-45E2A736B5E9}" type="parTrans" cxnId="{967F4DE8-4D28-481E-8C81-353E6B4C6B0B}">
      <dgm:prSet/>
      <dgm:spPr/>
      <dgm:t>
        <a:bodyPr/>
        <a:lstStyle/>
        <a:p>
          <a:endParaRPr lang="en-US"/>
        </a:p>
      </dgm:t>
    </dgm:pt>
    <dgm:pt modelId="{ADCE0FDB-9392-4CBA-BC65-AFB14BB1D4C3}" type="sibTrans" cxnId="{967F4DE8-4D28-481E-8C81-353E6B4C6B0B}">
      <dgm:prSet/>
      <dgm:spPr/>
      <dgm:t>
        <a:bodyPr/>
        <a:lstStyle/>
        <a:p>
          <a:endParaRPr lang="en-US"/>
        </a:p>
      </dgm:t>
    </dgm:pt>
    <dgm:pt modelId="{45888FC6-A706-4400-84ED-5FCA6E27D6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removed columns, null values, filtered verified comments</a:t>
          </a:r>
        </a:p>
      </dgm:t>
    </dgm:pt>
    <dgm:pt modelId="{2A2F0C5B-E233-48F9-B963-70399EA1E929}" type="parTrans" cxnId="{C543DC63-84C0-4C40-84B7-485D1DD06D37}">
      <dgm:prSet/>
      <dgm:spPr/>
      <dgm:t>
        <a:bodyPr/>
        <a:lstStyle/>
        <a:p>
          <a:endParaRPr lang="en-US"/>
        </a:p>
      </dgm:t>
    </dgm:pt>
    <dgm:pt modelId="{430F5FEB-7C58-4C7B-BB22-1F265C6FFF97}" type="sibTrans" cxnId="{C543DC63-84C0-4C40-84B7-485D1DD06D37}">
      <dgm:prSet/>
      <dgm:spPr/>
      <dgm:t>
        <a:bodyPr/>
        <a:lstStyle/>
        <a:p>
          <a:endParaRPr lang="en-US"/>
        </a:p>
      </dgm:t>
    </dgm:pt>
    <dgm:pt modelId="{59F31C6F-8131-4C8F-84D2-14D8F10016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2.Sentiment Analysis</a:t>
          </a:r>
        </a:p>
      </dgm:t>
    </dgm:pt>
    <dgm:pt modelId="{DC58920E-BE09-4FF6-ACE8-0F6D4A0C2527}" type="parTrans" cxnId="{2230E8BB-06E9-4509-AC95-A722D605BA93}">
      <dgm:prSet/>
      <dgm:spPr/>
      <dgm:t>
        <a:bodyPr/>
        <a:lstStyle/>
        <a:p>
          <a:endParaRPr lang="en-US"/>
        </a:p>
      </dgm:t>
    </dgm:pt>
    <dgm:pt modelId="{23A3979C-CEFC-400D-8781-605334A29B31}" type="sibTrans" cxnId="{2230E8BB-06E9-4509-AC95-A722D605BA93}">
      <dgm:prSet/>
      <dgm:spPr/>
      <dgm:t>
        <a:bodyPr/>
        <a:lstStyle/>
        <a:p>
          <a:endParaRPr lang="en-US"/>
        </a:p>
      </dgm:t>
    </dgm:pt>
    <dgm:pt modelId="{1A46220D-4E3D-401C-A7C3-FD07CA8E88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-1 to -0.5: Neg, -0.5 to +0.5: neu, +0.5 to +1: pos</a:t>
          </a:r>
        </a:p>
      </dgm:t>
    </dgm:pt>
    <dgm:pt modelId="{5170B93B-2D1B-40A8-BF4C-B5DBF5EA038B}" type="parTrans" cxnId="{AB0BCF7F-938D-48B7-8B57-1E4B56C2DD03}">
      <dgm:prSet/>
      <dgm:spPr/>
      <dgm:t>
        <a:bodyPr/>
        <a:lstStyle/>
        <a:p>
          <a:endParaRPr lang="en-US"/>
        </a:p>
      </dgm:t>
    </dgm:pt>
    <dgm:pt modelId="{DCAC310F-77C9-4E8A-896F-96532423AE78}" type="sibTrans" cxnId="{AB0BCF7F-938D-48B7-8B57-1E4B56C2DD03}">
      <dgm:prSet/>
      <dgm:spPr/>
      <dgm:t>
        <a:bodyPr/>
        <a:lstStyle/>
        <a:p>
          <a:endParaRPr lang="en-US"/>
        </a:p>
      </dgm:t>
    </dgm:pt>
    <dgm:pt modelId="{6F73E215-CF96-4149-A23C-E5DA29007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3.Analysis</a:t>
          </a:r>
        </a:p>
      </dgm:t>
    </dgm:pt>
    <dgm:pt modelId="{527FA7EB-B138-4B62-99ED-650234D856A1}" type="parTrans" cxnId="{33C68232-0E66-40FE-AEFE-860AC9080EF5}">
      <dgm:prSet/>
      <dgm:spPr/>
      <dgm:t>
        <a:bodyPr/>
        <a:lstStyle/>
        <a:p>
          <a:endParaRPr lang="en-US"/>
        </a:p>
      </dgm:t>
    </dgm:pt>
    <dgm:pt modelId="{53C9EC2A-7D2C-4467-99DF-FF252AF3EE88}" type="sibTrans" cxnId="{33C68232-0E66-40FE-AEFE-860AC9080EF5}">
      <dgm:prSet/>
      <dgm:spPr/>
      <dgm:t>
        <a:bodyPr/>
        <a:lstStyle/>
        <a:p>
          <a:endParaRPr lang="en-US"/>
        </a:p>
      </dgm:t>
    </dgm:pt>
    <dgm:pt modelId="{C1AEF702-A916-48DD-8048-8AB034874C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graphs, plots, word clouds, interactive sheets</a:t>
          </a:r>
        </a:p>
      </dgm:t>
    </dgm:pt>
    <dgm:pt modelId="{076DE779-2CE0-4503-A4DE-1BC6B97E4346}" type="parTrans" cxnId="{54F90DB0-92B7-441C-9CB2-E5C7EE7A2E59}">
      <dgm:prSet/>
      <dgm:spPr/>
      <dgm:t>
        <a:bodyPr/>
        <a:lstStyle/>
        <a:p>
          <a:endParaRPr lang="en-US"/>
        </a:p>
      </dgm:t>
    </dgm:pt>
    <dgm:pt modelId="{1DA08D4D-3433-499C-BA1C-5834BC72BBC7}" type="sibTrans" cxnId="{54F90DB0-92B7-441C-9CB2-E5C7EE7A2E59}">
      <dgm:prSet/>
      <dgm:spPr/>
      <dgm:t>
        <a:bodyPr/>
        <a:lstStyle/>
        <a:p>
          <a:endParaRPr lang="en-US"/>
        </a:p>
      </dgm:t>
    </dgm:pt>
    <dgm:pt modelId="{6E46E796-557B-4D41-93B7-E3F747901127}" type="pres">
      <dgm:prSet presAssocID="{221F0676-C500-4579-95AA-FF72D5F617B8}" presName="Name0" presStyleCnt="0">
        <dgm:presLayoutVars>
          <dgm:dir/>
          <dgm:animLvl val="lvl"/>
          <dgm:resizeHandles val="exact"/>
        </dgm:presLayoutVars>
      </dgm:prSet>
      <dgm:spPr/>
    </dgm:pt>
    <dgm:pt modelId="{355E0D50-DE48-394A-BABA-C840903C638C}" type="pres">
      <dgm:prSet presAssocID="{6F73E215-CF96-4149-A23C-E5DA29007ED1}" presName="boxAndChildren" presStyleCnt="0"/>
      <dgm:spPr/>
    </dgm:pt>
    <dgm:pt modelId="{CC242D20-D392-4F48-95CA-8504ADE570D9}" type="pres">
      <dgm:prSet presAssocID="{6F73E215-CF96-4149-A23C-E5DA29007ED1}" presName="parentTextBox" presStyleLbl="alignNode1" presStyleIdx="0" presStyleCnt="3"/>
      <dgm:spPr/>
    </dgm:pt>
    <dgm:pt modelId="{41E0C651-531C-5D49-81DE-053EE4E791FA}" type="pres">
      <dgm:prSet presAssocID="{6F73E215-CF96-4149-A23C-E5DA29007ED1}" presName="descendantBox" presStyleLbl="bgAccFollowNode1" presStyleIdx="0" presStyleCnt="3"/>
      <dgm:spPr/>
    </dgm:pt>
    <dgm:pt modelId="{0216F407-0E7D-2445-B876-E5CDB697D168}" type="pres">
      <dgm:prSet presAssocID="{23A3979C-CEFC-400D-8781-605334A29B31}" presName="sp" presStyleCnt="0"/>
      <dgm:spPr/>
    </dgm:pt>
    <dgm:pt modelId="{D48C5021-6199-7F45-A527-C55EAC535B54}" type="pres">
      <dgm:prSet presAssocID="{59F31C6F-8131-4C8F-84D2-14D8F10016BC}" presName="arrowAndChildren" presStyleCnt="0"/>
      <dgm:spPr/>
    </dgm:pt>
    <dgm:pt modelId="{7D6A81DC-91E1-4741-843E-E4F10E24DCB8}" type="pres">
      <dgm:prSet presAssocID="{59F31C6F-8131-4C8F-84D2-14D8F10016BC}" presName="parentTextArrow" presStyleLbl="node1" presStyleIdx="0" presStyleCnt="0"/>
      <dgm:spPr/>
    </dgm:pt>
    <dgm:pt modelId="{6EBDA34C-CB59-5A48-980E-E367B5A252D0}" type="pres">
      <dgm:prSet presAssocID="{59F31C6F-8131-4C8F-84D2-14D8F10016BC}" presName="arrow" presStyleLbl="alignNode1" presStyleIdx="1" presStyleCnt="3"/>
      <dgm:spPr/>
    </dgm:pt>
    <dgm:pt modelId="{7238F041-EED8-6349-BBAC-11B610BC5D68}" type="pres">
      <dgm:prSet presAssocID="{59F31C6F-8131-4C8F-84D2-14D8F10016BC}" presName="descendantArrow" presStyleLbl="bgAccFollowNode1" presStyleIdx="1" presStyleCnt="3"/>
      <dgm:spPr/>
    </dgm:pt>
    <dgm:pt modelId="{7F51A0CC-79FF-E14B-82B9-6DFCBF8BE31A}" type="pres">
      <dgm:prSet presAssocID="{ADCE0FDB-9392-4CBA-BC65-AFB14BB1D4C3}" presName="sp" presStyleCnt="0"/>
      <dgm:spPr/>
    </dgm:pt>
    <dgm:pt modelId="{4DFFA24A-87D7-974C-BB3D-44A27FBADE5C}" type="pres">
      <dgm:prSet presAssocID="{00231078-968C-4720-9824-89C6042FA8E4}" presName="arrowAndChildren" presStyleCnt="0"/>
      <dgm:spPr/>
    </dgm:pt>
    <dgm:pt modelId="{CF480D66-AD2A-F748-A0E9-9C76FCBDA200}" type="pres">
      <dgm:prSet presAssocID="{00231078-968C-4720-9824-89C6042FA8E4}" presName="parentTextArrow" presStyleLbl="node1" presStyleIdx="0" presStyleCnt="0"/>
      <dgm:spPr/>
    </dgm:pt>
    <dgm:pt modelId="{A02146B5-1670-F04D-8936-D1383F47B36F}" type="pres">
      <dgm:prSet presAssocID="{00231078-968C-4720-9824-89C6042FA8E4}" presName="arrow" presStyleLbl="alignNode1" presStyleIdx="2" presStyleCnt="3"/>
      <dgm:spPr/>
    </dgm:pt>
    <dgm:pt modelId="{78265D9C-4495-8F40-B153-06D341923743}" type="pres">
      <dgm:prSet presAssocID="{00231078-968C-4720-9824-89C6042FA8E4}" presName="descendantArrow" presStyleLbl="bgAccFollowNode1" presStyleIdx="2" presStyleCnt="3"/>
      <dgm:spPr/>
    </dgm:pt>
  </dgm:ptLst>
  <dgm:cxnLst>
    <dgm:cxn modelId="{3BB53A0A-8DEE-8F40-A2B0-58CAE531F5A3}" type="presOf" srcId="{00231078-968C-4720-9824-89C6042FA8E4}" destId="{CF480D66-AD2A-F748-A0E9-9C76FCBDA200}" srcOrd="0" destOrd="0" presId="urn:microsoft.com/office/officeart/2016/7/layout/VerticalDownArrowProcess"/>
    <dgm:cxn modelId="{EA55212F-E7D7-CD40-81B6-0E6CB6F89A66}" type="presOf" srcId="{45888FC6-A706-4400-84ED-5FCA6E27D60C}" destId="{78265D9C-4495-8F40-B153-06D341923743}" srcOrd="0" destOrd="0" presId="urn:microsoft.com/office/officeart/2016/7/layout/VerticalDownArrowProcess"/>
    <dgm:cxn modelId="{33C68232-0E66-40FE-AEFE-860AC9080EF5}" srcId="{221F0676-C500-4579-95AA-FF72D5F617B8}" destId="{6F73E215-CF96-4149-A23C-E5DA29007ED1}" srcOrd="2" destOrd="0" parTransId="{527FA7EB-B138-4B62-99ED-650234D856A1}" sibTransId="{53C9EC2A-7D2C-4467-99DF-FF252AF3EE88}"/>
    <dgm:cxn modelId="{66198F36-7287-564E-B1EB-D935374C4EB8}" type="presOf" srcId="{00231078-968C-4720-9824-89C6042FA8E4}" destId="{A02146B5-1670-F04D-8936-D1383F47B36F}" srcOrd="1" destOrd="0" presId="urn:microsoft.com/office/officeart/2016/7/layout/VerticalDownArrowProcess"/>
    <dgm:cxn modelId="{B991D347-32E9-2241-8AF0-5DEBDD8440C5}" type="presOf" srcId="{6F73E215-CF96-4149-A23C-E5DA29007ED1}" destId="{CC242D20-D392-4F48-95CA-8504ADE570D9}" srcOrd="0" destOrd="0" presId="urn:microsoft.com/office/officeart/2016/7/layout/VerticalDownArrowProcess"/>
    <dgm:cxn modelId="{90819D4E-840F-F848-B4E1-4390BB07A6E9}" type="presOf" srcId="{221F0676-C500-4579-95AA-FF72D5F617B8}" destId="{6E46E796-557B-4D41-93B7-E3F747901127}" srcOrd="0" destOrd="0" presId="urn:microsoft.com/office/officeart/2016/7/layout/VerticalDownArrowProcess"/>
    <dgm:cxn modelId="{C543DC63-84C0-4C40-84B7-485D1DD06D37}" srcId="{00231078-968C-4720-9824-89C6042FA8E4}" destId="{45888FC6-A706-4400-84ED-5FCA6E27D60C}" srcOrd="0" destOrd="0" parTransId="{2A2F0C5B-E233-48F9-B963-70399EA1E929}" sibTransId="{430F5FEB-7C58-4C7B-BB22-1F265C6FFF97}"/>
    <dgm:cxn modelId="{AB0BCF7F-938D-48B7-8B57-1E4B56C2DD03}" srcId="{59F31C6F-8131-4C8F-84D2-14D8F10016BC}" destId="{1A46220D-4E3D-401C-A7C3-FD07CA8E88FF}" srcOrd="0" destOrd="0" parTransId="{5170B93B-2D1B-40A8-BF4C-B5DBF5EA038B}" sibTransId="{DCAC310F-77C9-4E8A-896F-96532423AE78}"/>
    <dgm:cxn modelId="{3E0F7E89-8393-8540-A01A-9572BCC4E53A}" type="presOf" srcId="{59F31C6F-8131-4C8F-84D2-14D8F10016BC}" destId="{6EBDA34C-CB59-5A48-980E-E367B5A252D0}" srcOrd="1" destOrd="0" presId="urn:microsoft.com/office/officeart/2016/7/layout/VerticalDownArrowProcess"/>
    <dgm:cxn modelId="{9AD6ED9F-61C1-6943-8C7E-C3D2F60097F5}" type="presOf" srcId="{1A46220D-4E3D-401C-A7C3-FD07CA8E88FF}" destId="{7238F041-EED8-6349-BBAC-11B610BC5D68}" srcOrd="0" destOrd="0" presId="urn:microsoft.com/office/officeart/2016/7/layout/VerticalDownArrowProcess"/>
    <dgm:cxn modelId="{12BE68A4-67AB-3E43-9087-A9CDEB0F5E70}" type="presOf" srcId="{59F31C6F-8131-4C8F-84D2-14D8F10016BC}" destId="{7D6A81DC-91E1-4741-843E-E4F10E24DCB8}" srcOrd="0" destOrd="0" presId="urn:microsoft.com/office/officeart/2016/7/layout/VerticalDownArrowProcess"/>
    <dgm:cxn modelId="{72F928AF-0A85-644E-B4B9-E2AF4CC4E9BF}" type="presOf" srcId="{C1AEF702-A916-48DD-8048-8AB034874CAB}" destId="{41E0C651-531C-5D49-81DE-053EE4E791FA}" srcOrd="0" destOrd="0" presId="urn:microsoft.com/office/officeart/2016/7/layout/VerticalDownArrowProcess"/>
    <dgm:cxn modelId="{54F90DB0-92B7-441C-9CB2-E5C7EE7A2E59}" srcId="{6F73E215-CF96-4149-A23C-E5DA29007ED1}" destId="{C1AEF702-A916-48DD-8048-8AB034874CAB}" srcOrd="0" destOrd="0" parTransId="{076DE779-2CE0-4503-A4DE-1BC6B97E4346}" sibTransId="{1DA08D4D-3433-499C-BA1C-5834BC72BBC7}"/>
    <dgm:cxn modelId="{2230E8BB-06E9-4509-AC95-A722D605BA93}" srcId="{221F0676-C500-4579-95AA-FF72D5F617B8}" destId="{59F31C6F-8131-4C8F-84D2-14D8F10016BC}" srcOrd="1" destOrd="0" parTransId="{DC58920E-BE09-4FF6-ACE8-0F6D4A0C2527}" sibTransId="{23A3979C-CEFC-400D-8781-605334A29B31}"/>
    <dgm:cxn modelId="{967F4DE8-4D28-481E-8C81-353E6B4C6B0B}" srcId="{221F0676-C500-4579-95AA-FF72D5F617B8}" destId="{00231078-968C-4720-9824-89C6042FA8E4}" srcOrd="0" destOrd="0" parTransId="{A1C9F555-079F-441F-B2CF-45E2A736B5E9}" sibTransId="{ADCE0FDB-9392-4CBA-BC65-AFB14BB1D4C3}"/>
    <dgm:cxn modelId="{76C38072-C8CC-9A4C-AC2E-8B2E391DB64C}" type="presParOf" srcId="{6E46E796-557B-4D41-93B7-E3F747901127}" destId="{355E0D50-DE48-394A-BABA-C840903C638C}" srcOrd="0" destOrd="0" presId="urn:microsoft.com/office/officeart/2016/7/layout/VerticalDownArrowProcess"/>
    <dgm:cxn modelId="{F8FA26C0-C1F5-2E48-9F0F-0A0C3EC05351}" type="presParOf" srcId="{355E0D50-DE48-394A-BABA-C840903C638C}" destId="{CC242D20-D392-4F48-95CA-8504ADE570D9}" srcOrd="0" destOrd="0" presId="urn:microsoft.com/office/officeart/2016/7/layout/VerticalDownArrowProcess"/>
    <dgm:cxn modelId="{6A7FE49F-5AE3-F847-A418-489F2798AA93}" type="presParOf" srcId="{355E0D50-DE48-394A-BABA-C840903C638C}" destId="{41E0C651-531C-5D49-81DE-053EE4E791FA}" srcOrd="1" destOrd="0" presId="urn:microsoft.com/office/officeart/2016/7/layout/VerticalDownArrowProcess"/>
    <dgm:cxn modelId="{17C9F9CF-EF3C-D645-AF47-2C9CBA8E06B5}" type="presParOf" srcId="{6E46E796-557B-4D41-93B7-E3F747901127}" destId="{0216F407-0E7D-2445-B876-E5CDB697D168}" srcOrd="1" destOrd="0" presId="urn:microsoft.com/office/officeart/2016/7/layout/VerticalDownArrowProcess"/>
    <dgm:cxn modelId="{C934BDE3-8759-9C4B-B05A-4E07BA1DB0BC}" type="presParOf" srcId="{6E46E796-557B-4D41-93B7-E3F747901127}" destId="{D48C5021-6199-7F45-A527-C55EAC535B54}" srcOrd="2" destOrd="0" presId="urn:microsoft.com/office/officeart/2016/7/layout/VerticalDownArrowProcess"/>
    <dgm:cxn modelId="{329BD5EE-2BF7-A64E-9EB6-EAAFABF22178}" type="presParOf" srcId="{D48C5021-6199-7F45-A527-C55EAC535B54}" destId="{7D6A81DC-91E1-4741-843E-E4F10E24DCB8}" srcOrd="0" destOrd="0" presId="urn:microsoft.com/office/officeart/2016/7/layout/VerticalDownArrowProcess"/>
    <dgm:cxn modelId="{3D5B2800-62A0-1B49-832F-4CB48E930B20}" type="presParOf" srcId="{D48C5021-6199-7F45-A527-C55EAC535B54}" destId="{6EBDA34C-CB59-5A48-980E-E367B5A252D0}" srcOrd="1" destOrd="0" presId="urn:microsoft.com/office/officeart/2016/7/layout/VerticalDownArrowProcess"/>
    <dgm:cxn modelId="{E1C6DD82-3E91-924B-B069-A4EEA0D0D338}" type="presParOf" srcId="{D48C5021-6199-7F45-A527-C55EAC535B54}" destId="{7238F041-EED8-6349-BBAC-11B610BC5D68}" srcOrd="2" destOrd="0" presId="urn:microsoft.com/office/officeart/2016/7/layout/VerticalDownArrowProcess"/>
    <dgm:cxn modelId="{44A9043C-3603-A642-9F08-82063451E02B}" type="presParOf" srcId="{6E46E796-557B-4D41-93B7-E3F747901127}" destId="{7F51A0CC-79FF-E14B-82B9-6DFCBF8BE31A}" srcOrd="3" destOrd="0" presId="urn:microsoft.com/office/officeart/2016/7/layout/VerticalDownArrowProcess"/>
    <dgm:cxn modelId="{BACA5647-EEBD-684B-AEFD-2AB26A363FAF}" type="presParOf" srcId="{6E46E796-557B-4D41-93B7-E3F747901127}" destId="{4DFFA24A-87D7-974C-BB3D-44A27FBADE5C}" srcOrd="4" destOrd="0" presId="urn:microsoft.com/office/officeart/2016/7/layout/VerticalDownArrowProcess"/>
    <dgm:cxn modelId="{C7DD9D63-6F3A-3145-A4C4-6AEF483D9096}" type="presParOf" srcId="{4DFFA24A-87D7-974C-BB3D-44A27FBADE5C}" destId="{CF480D66-AD2A-F748-A0E9-9C76FCBDA200}" srcOrd="0" destOrd="0" presId="urn:microsoft.com/office/officeart/2016/7/layout/VerticalDownArrowProcess"/>
    <dgm:cxn modelId="{9A8BF8BF-7323-E040-BAD9-A75A1A9563F0}" type="presParOf" srcId="{4DFFA24A-87D7-974C-BB3D-44A27FBADE5C}" destId="{A02146B5-1670-F04D-8936-D1383F47B36F}" srcOrd="1" destOrd="0" presId="urn:microsoft.com/office/officeart/2016/7/layout/VerticalDownArrowProcess"/>
    <dgm:cxn modelId="{16C56DA5-1F6D-A946-853C-57F86213D2E4}" type="presParOf" srcId="{4DFFA24A-87D7-974C-BB3D-44A27FBADE5C}" destId="{78265D9C-4495-8F40-B153-06D34192374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42D20-D392-4F48-95CA-8504ADE570D9}">
      <dsp:nvSpPr>
        <dsp:cNvPr id="0" name=""/>
        <dsp:cNvSpPr/>
      </dsp:nvSpPr>
      <dsp:spPr>
        <a:xfrm>
          <a:off x="0" y="3276390"/>
          <a:ext cx="2628900" cy="10753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63576" rIns="186967" bIns="163576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3.Analysis</a:t>
          </a:r>
        </a:p>
      </dsp:txBody>
      <dsp:txXfrm>
        <a:off x="0" y="3276390"/>
        <a:ext cx="2628900" cy="1075384"/>
      </dsp:txXfrm>
    </dsp:sp>
    <dsp:sp modelId="{41E0C651-531C-5D49-81DE-053EE4E791FA}">
      <dsp:nvSpPr>
        <dsp:cNvPr id="0" name=""/>
        <dsp:cNvSpPr/>
      </dsp:nvSpPr>
      <dsp:spPr>
        <a:xfrm>
          <a:off x="2628900" y="3276390"/>
          <a:ext cx="7886700" cy="107538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92100" rIns="159980" bIns="29210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graphs, plots, word clouds, interactive sheets</a:t>
          </a:r>
        </a:p>
      </dsp:txBody>
      <dsp:txXfrm>
        <a:off x="2628900" y="3276390"/>
        <a:ext cx="7886700" cy="1075384"/>
      </dsp:txXfrm>
    </dsp:sp>
    <dsp:sp modelId="{6EBDA34C-CB59-5A48-980E-E367B5A252D0}">
      <dsp:nvSpPr>
        <dsp:cNvPr id="0" name=""/>
        <dsp:cNvSpPr/>
      </dsp:nvSpPr>
      <dsp:spPr>
        <a:xfrm rot="10800000">
          <a:off x="0" y="1638579"/>
          <a:ext cx="2628900" cy="165394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63576" rIns="186967" bIns="163576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2.Sentiment Analysis</a:t>
          </a:r>
        </a:p>
      </dsp:txBody>
      <dsp:txXfrm rot="-10800000">
        <a:off x="0" y="1638579"/>
        <a:ext cx="2628900" cy="1075061"/>
      </dsp:txXfrm>
    </dsp:sp>
    <dsp:sp modelId="{7238F041-EED8-6349-BBAC-11B610BC5D68}">
      <dsp:nvSpPr>
        <dsp:cNvPr id="0" name=""/>
        <dsp:cNvSpPr/>
      </dsp:nvSpPr>
      <dsp:spPr>
        <a:xfrm>
          <a:off x="2628900" y="1638579"/>
          <a:ext cx="7886700" cy="107506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92100" rIns="159980" bIns="29210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-1 to -0.5: Neg, -0.5 to +0.5: neu, +0.5 to +1: pos</a:t>
          </a:r>
        </a:p>
      </dsp:txBody>
      <dsp:txXfrm>
        <a:off x="2628900" y="1638579"/>
        <a:ext cx="7886700" cy="1075061"/>
      </dsp:txXfrm>
    </dsp:sp>
    <dsp:sp modelId="{A02146B5-1670-F04D-8936-D1383F47B36F}">
      <dsp:nvSpPr>
        <dsp:cNvPr id="0" name=""/>
        <dsp:cNvSpPr/>
      </dsp:nvSpPr>
      <dsp:spPr>
        <a:xfrm rot="10800000">
          <a:off x="0" y="769"/>
          <a:ext cx="2628900" cy="165394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63576" rIns="186967" bIns="163576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1.Data preprocessing</a:t>
          </a:r>
        </a:p>
      </dsp:txBody>
      <dsp:txXfrm rot="-10800000">
        <a:off x="0" y="769"/>
        <a:ext cx="2628900" cy="1075061"/>
      </dsp:txXfrm>
    </dsp:sp>
    <dsp:sp modelId="{78265D9C-4495-8F40-B153-06D341923743}">
      <dsp:nvSpPr>
        <dsp:cNvPr id="0" name=""/>
        <dsp:cNvSpPr/>
      </dsp:nvSpPr>
      <dsp:spPr>
        <a:xfrm>
          <a:off x="2628900" y="769"/>
          <a:ext cx="7886700" cy="107506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92100" rIns="159980" bIns="29210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removed columns, null values, filtered verified comments</a:t>
          </a:r>
        </a:p>
      </dsp:txBody>
      <dsp:txXfrm>
        <a:off x="2628900" y="769"/>
        <a:ext cx="7886700" cy="1075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7F7C-337D-A50C-48D7-3EA561522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63BB8-C38F-AC7E-DBE6-0D7BAA2F9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830BB-493E-FA61-A44C-6C4DD53F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C0B91-6969-7B08-9494-6BE41244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3359D-7F05-D140-AF9E-55B9A29A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1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E009-F872-3781-D63C-4395839D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B661-959C-C356-FEB1-C6D78E358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55A9E-4BCD-896B-027A-82C54821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C9621-2CEF-6609-3355-3F50AF7D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D605-A1D1-88D9-7C63-80D730DA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96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F74E6A-6FC7-E1D3-D7D2-4271D9EC2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4EE1B-571A-B888-573E-C9FA03730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BBE89-A0C6-E71E-16BE-DE839D87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96F6-58C4-3539-C6FF-8EC3FD98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399A0-2946-11B4-D6D0-924C46D0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4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BF3C-AE1D-A99A-8A08-24D416DD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664C-5D2E-A300-3DFF-88B2461A4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D8B35-4C86-9278-303F-2D81DE60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EADB-B4F7-D3F2-4626-95D570E3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61C2-544A-70B8-4DC7-18AE96CB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0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49DDF-E123-13D4-638C-9FF932BA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EC1F1-17E8-B8D5-C34B-7BF45F726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5CA8A-9278-9F11-7566-DDCD4BFE9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FA4B-89ED-4867-FA97-33719066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C146-FA6D-F321-DA2E-FCE2BBA1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6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8151-A5FB-3848-2F0F-BC0805A0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4A367-FF73-EBE3-4545-849C5163C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E40C6-744E-1CEB-A8BB-4AF586961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C32D-6FE0-F8AA-0A41-614710EC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DE125-4CB0-9031-4892-64855FA1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B6E91-B105-7415-95EE-65287146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194F-CB4B-AD09-B9B3-3528CEF1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8A1E4-F525-6968-6F9C-F28CCC1B3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8970C-CAC9-D1EF-2C41-4186451CC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77AE5-7323-2CD7-5FDE-5618F6CF1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C7BE6C-C0F1-E7E9-3F16-74E969656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A63B0-B0F2-41E9-E792-AFD96264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30270-E5AC-F3DD-E971-D4B424AA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A3164-5467-4E01-6CE4-A3353DE6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1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DCE8-23CE-A341-3F34-9CB300E9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B908C0-3663-9044-7217-6C723179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135DB-8E22-76A8-5830-AFC58868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526FB-AED8-DEEF-D194-0F442659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4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92CF8-3751-6CBC-B163-7C60F160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DEB80-12CC-0F55-6FF7-EC3C2322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E4E9C-6FFB-EE85-F1CA-A9B4B8ED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3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0D8E5-F784-4771-29CF-935E3B57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172F-A227-FB6C-B561-748B9BC6B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5D1F-678E-3C97-5961-3E9C360BF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ADC35-89B2-5FC3-A4CC-8813FB8E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90A31-869F-D503-8CDE-27B466A2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EEB54-50F7-C7B8-6901-07B67D57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2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F380-88DB-DD9E-E598-7BD5A088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365FC-37F9-6719-461D-37A6CF6A5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B8900-30B7-A07D-474E-22269CCCB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ACE58-DA66-AF53-7487-1C326EA3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9B4C2-C7EE-3E01-98AB-27622878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35B7D-4A7C-B0A8-8187-DA0DFD43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6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BF11B-079F-650E-5C1F-A95D27FF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194E3-12EC-35A7-3776-4EBBEE55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F94B4-57FB-EFD6-080C-0E87C9C36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7C0C-32CD-B94D-BB39-1E5F9AC3D6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1BCC-2641-3A5E-DA07-630FDD81B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9CB1F-FC58-6B8E-E085-0CD0FE4FE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12FFC-87B7-8B43-975D-FE40880AD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7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public.tableau.com/app/profile/naga.venkata.sairam.yanamadala/viz/pbdm_s14/Sheet1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public.tableau.com/app/profile/naga.venkata.sairam.yanamadala/viz/pbdm_s9/Sheet9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ublic.tableau.com/app/profile/naga.venkata.sairam.yanamadala/viz/pbdm_s13/Sheet13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C2F78-52F8-C50C-F5CA-A55D3E346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 dirty="0" err="1"/>
              <a:t>Analysing</a:t>
            </a:r>
            <a:r>
              <a:rPr lang="en-US" sz="7200" dirty="0"/>
              <a:t> cell phone reviews using Spark and NLP</a:t>
            </a:r>
          </a:p>
        </p:txBody>
      </p:sp>
      <p:cxnSp>
        <p:nvCxnSpPr>
          <p:cNvPr id="80" name="Straight Connector 7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5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27D0F9A-BBCF-DA44-9EA6-B291D814D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44A141B-5DB7-18AB-6229-456EC603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1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1">
            <a:extLst>
              <a:ext uri="{FF2B5EF4-FFF2-40B4-BE49-F238E27FC236}">
                <a16:creationId xmlns:a16="http://schemas.microsoft.com/office/drawing/2014/main" id="{F150CE94-D663-47AB-83C8-EAC7B32A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78" y="0"/>
            <a:ext cx="2668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58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849FE25-5D26-40BB-9DDA-BD6D41F0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28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Sheet 18">
            <a:extLst>
              <a:ext uri="{FF2B5EF4-FFF2-40B4-BE49-F238E27FC236}">
                <a16:creationId xmlns:a16="http://schemas.microsoft.com/office/drawing/2014/main" id="{75858C59-C13F-4B67-B117-1FC89F18A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778907"/>
            <a:ext cx="6076950" cy="6038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CE6AA2-D0EF-2DD6-3871-0CBF91C48628}"/>
              </a:ext>
            </a:extLst>
          </p:cNvPr>
          <p:cNvSpPr txBox="1"/>
          <p:nvPr/>
        </p:nvSpPr>
        <p:spPr>
          <a:xfrm>
            <a:off x="801666" y="409575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Comparision</a:t>
            </a:r>
            <a:r>
              <a:rPr lang="en-US" dirty="0"/>
              <a:t> of each category based on sentiment</a:t>
            </a:r>
          </a:p>
        </p:txBody>
      </p:sp>
    </p:spTree>
    <p:extLst>
      <p:ext uri="{BB962C8B-B14F-4D97-AF65-F5344CB8AC3E}">
        <p14:creationId xmlns:p14="http://schemas.microsoft.com/office/powerpoint/2010/main" val="383610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9ABC3-BC16-C0FC-7E31-E8A71D57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671534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200"/>
              <a:t>Word Cloud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668D06-43CA-A081-4547-72008221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870941"/>
            <a:ext cx="3505200" cy="17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EDEF79F-BFC4-CB56-F7AF-D0E31FBA13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400" y="2862161"/>
            <a:ext cx="3505200" cy="17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F0C179D-19E2-5045-505D-C0DE0A9B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8600" y="2862160"/>
            <a:ext cx="3505200" cy="17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AD451-8960-C756-DD8F-FF5F0A00885D}"/>
              </a:ext>
            </a:extLst>
          </p:cNvPr>
          <p:cNvSpPr txBox="1"/>
          <p:nvPr/>
        </p:nvSpPr>
        <p:spPr>
          <a:xfrm>
            <a:off x="1910296" y="4757903"/>
            <a:ext cx="861674" cy="349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Positive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C5995-C21A-0E5D-D05F-6DA8D823637C}"/>
              </a:ext>
            </a:extLst>
          </p:cNvPr>
          <p:cNvSpPr txBox="1"/>
          <p:nvPr/>
        </p:nvSpPr>
        <p:spPr>
          <a:xfrm>
            <a:off x="5965887" y="4757902"/>
            <a:ext cx="839402" cy="349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Neutral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3EB3F-AB28-0B09-FBA6-E64D2EEDA70D}"/>
              </a:ext>
            </a:extLst>
          </p:cNvPr>
          <p:cNvSpPr txBox="1"/>
          <p:nvPr/>
        </p:nvSpPr>
        <p:spPr>
          <a:xfrm>
            <a:off x="9685981" y="4759512"/>
            <a:ext cx="955562" cy="349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1992-9428-69BA-2E1F-FA7E3B88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word cloud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DB25B0-A828-903D-6357-FD50F9F84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r="11604" b="-4"/>
          <a:stretch/>
        </p:blipFill>
        <p:spPr bwMode="auto">
          <a:xfrm>
            <a:off x="6350461" y="1369514"/>
            <a:ext cx="2364052" cy="16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FEA7D-90CF-E1B1-D260-ACB0DBD5A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2" r="9917" b="-4"/>
          <a:stretch/>
        </p:blipFill>
        <p:spPr bwMode="auto">
          <a:xfrm>
            <a:off x="3391149" y="1395726"/>
            <a:ext cx="2377821" cy="16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C15B141-582E-A2A9-2081-9265FEB50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5" r="10713" b="-4"/>
          <a:stretch/>
        </p:blipFill>
        <p:spPr bwMode="auto">
          <a:xfrm>
            <a:off x="4333361" y="3736754"/>
            <a:ext cx="3003691" cy="20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7112C3-791F-D5AF-E104-71CEFEF38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1" r="10137" b="-4"/>
          <a:stretch/>
        </p:blipFill>
        <p:spPr bwMode="auto">
          <a:xfrm>
            <a:off x="775386" y="3733642"/>
            <a:ext cx="2991095" cy="20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FA7F370-5A2E-52AC-FB8F-2DB67F6BB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0" r="10827" b="-4"/>
          <a:stretch/>
        </p:blipFill>
        <p:spPr bwMode="auto">
          <a:xfrm>
            <a:off x="573157" y="1367941"/>
            <a:ext cx="2367641" cy="16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689BD9F-D1D2-4A14-30BD-49C23ED65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r="12806" b="-4"/>
          <a:stretch/>
        </p:blipFill>
        <p:spPr bwMode="auto">
          <a:xfrm>
            <a:off x="8054918" y="3737273"/>
            <a:ext cx="3001275" cy="20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B252A62-5031-FB05-301D-54E454E3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8" r="10760" b="-4"/>
          <a:stretch/>
        </p:blipFill>
        <p:spPr bwMode="auto">
          <a:xfrm>
            <a:off x="9303777" y="1368728"/>
            <a:ext cx="2409308" cy="16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71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14B0-F3D7-D94E-26A5-F7916B2B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Neutral word cloud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3051BD9-3883-A3AD-D955-566831AD1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8" r="11080" b="-4"/>
          <a:stretch/>
        </p:blipFill>
        <p:spPr bwMode="auto">
          <a:xfrm>
            <a:off x="581100" y="3901587"/>
            <a:ext cx="3116159" cy="21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7D7FBEA-5723-9C03-86DC-26A360CDA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10717" b="-4"/>
          <a:stretch/>
        </p:blipFill>
        <p:spPr bwMode="auto">
          <a:xfrm>
            <a:off x="4496554" y="3950843"/>
            <a:ext cx="2982383" cy="20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12F653-B605-E51C-6528-59FBB486C7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r="7859" b="-4"/>
          <a:stretch/>
        </p:blipFill>
        <p:spPr bwMode="auto">
          <a:xfrm>
            <a:off x="280708" y="1430177"/>
            <a:ext cx="2697632" cy="183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BC8FF-F6B5-A36C-DEA9-B4918B381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0" r="11828" b="-4"/>
          <a:stretch/>
        </p:blipFill>
        <p:spPr bwMode="auto">
          <a:xfrm>
            <a:off x="6242103" y="1380966"/>
            <a:ext cx="2924773" cy="20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15E9E65-CB4A-28AC-5BC0-307130145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12934" b="-4"/>
          <a:stretch/>
        </p:blipFill>
        <p:spPr bwMode="auto">
          <a:xfrm>
            <a:off x="8219035" y="3945955"/>
            <a:ext cx="2938300" cy="20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F695E1D-C66C-742B-CF0B-E98DB8E81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r="12200" b="-4"/>
          <a:stretch/>
        </p:blipFill>
        <p:spPr bwMode="auto">
          <a:xfrm>
            <a:off x="9356739" y="1451222"/>
            <a:ext cx="2755672" cy="186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8D17C22-A2F1-B6A9-E2E6-C19E3B4AC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r="11753" b="-4"/>
          <a:stretch/>
        </p:blipFill>
        <p:spPr bwMode="auto">
          <a:xfrm>
            <a:off x="3227253" y="1379856"/>
            <a:ext cx="2799755" cy="193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63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FB14-EAD1-0346-C289-2A49CC41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word cloud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DE7F5F-5A13-825D-C9B8-53CBF8F59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7" r="11611" b="-4"/>
          <a:stretch/>
        </p:blipFill>
        <p:spPr bwMode="auto">
          <a:xfrm>
            <a:off x="3622935" y="1443942"/>
            <a:ext cx="2543972" cy="172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BA1B66E8-E9C9-DF14-AE31-BA90D0905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9" r="11829" b="-4"/>
          <a:stretch/>
        </p:blipFill>
        <p:spPr bwMode="auto">
          <a:xfrm>
            <a:off x="4746683" y="3877078"/>
            <a:ext cx="2846253" cy="19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F2B8B67-0625-A19F-86C8-88E0AE422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0" r="11018" b="-4"/>
          <a:stretch/>
        </p:blipFill>
        <p:spPr bwMode="auto">
          <a:xfrm>
            <a:off x="6461645" y="1399195"/>
            <a:ext cx="2598472" cy="17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AC82ECB-73E4-0C43-74CE-11632426D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7" r="12022" b="-4"/>
          <a:stretch/>
        </p:blipFill>
        <p:spPr bwMode="auto">
          <a:xfrm>
            <a:off x="8168272" y="3875818"/>
            <a:ext cx="2851792" cy="19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AC65D1F-9B61-52F1-CB6D-9CF5B9CE1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1" r="11657" b="-4"/>
          <a:stretch/>
        </p:blipFill>
        <p:spPr bwMode="auto">
          <a:xfrm>
            <a:off x="9303086" y="1402152"/>
            <a:ext cx="2585639" cy="176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24F4B-F18A-58CD-95F5-EEB74D3E6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r="10829" b="-4"/>
          <a:stretch/>
        </p:blipFill>
        <p:spPr bwMode="auto">
          <a:xfrm>
            <a:off x="720172" y="1443798"/>
            <a:ext cx="253015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7E57C3E-977F-D155-371B-9540D825A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4" r="12844" b="-4"/>
          <a:stretch/>
        </p:blipFill>
        <p:spPr bwMode="auto">
          <a:xfrm>
            <a:off x="1012480" y="3877078"/>
            <a:ext cx="2856564" cy="19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21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B93622-479E-8172-E77C-D0386F5834E8}"/>
              </a:ext>
            </a:extLst>
          </p:cNvPr>
          <p:cNvSpPr txBox="1"/>
          <p:nvPr/>
        </p:nvSpPr>
        <p:spPr>
          <a:xfrm>
            <a:off x="1925053" y="6529387"/>
            <a:ext cx="929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https://public.tableau.com/app/profile/naga.venkata.sairam.yanamadala/viz/pbdm_s14/Sheet14</a:t>
            </a: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4A08721-49D3-8C56-B46E-FD17E2CFB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" r="1"/>
          <a:stretch/>
        </p:blipFill>
        <p:spPr>
          <a:xfrm>
            <a:off x="2917862" y="0"/>
            <a:ext cx="6452576" cy="65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5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7B193-81C0-330C-4EAA-3E65C246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Idea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FB68-EA04-D919-B06C-25B145BD1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Analyze the cell phone reviews to identify which specifications play a major role in the success of a mobile</a:t>
            </a:r>
          </a:p>
          <a:p>
            <a:pPr>
              <a:spcAft>
                <a:spcPts val="600"/>
              </a:spcAft>
            </a:pPr>
            <a:r>
              <a:rPr lang="en-US" sz="2400">
                <a:ea typeface="+mn-lt"/>
                <a:cs typeface="+mn-lt"/>
              </a:rPr>
              <a:t>Identify what aspects of the specification received the most comments.</a:t>
            </a:r>
            <a:endParaRPr lang="en-US"/>
          </a:p>
          <a:p>
            <a:pPr>
              <a:spcAft>
                <a:spcPts val="600"/>
              </a:spcAft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6890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CE0914-2BA6-F86E-723A-4ED47CA26A10}"/>
              </a:ext>
            </a:extLst>
          </p:cNvPr>
          <p:cNvSpPr txBox="1"/>
          <p:nvPr/>
        </p:nvSpPr>
        <p:spPr>
          <a:xfrm>
            <a:off x="1162050" y="6524625"/>
            <a:ext cx="906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https://public.tableau.com/app/profile/naga.venkata.sairam.yanamadala/viz/pbdm_s9/Sheet9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72916F-F134-89A0-8576-DDB01FFF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2" y="369332"/>
            <a:ext cx="11145231" cy="593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5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6A7E37-3BE8-45F4-E6BC-D28202011EAB}"/>
              </a:ext>
            </a:extLst>
          </p:cNvPr>
          <p:cNvSpPr txBox="1"/>
          <p:nvPr/>
        </p:nvSpPr>
        <p:spPr>
          <a:xfrm>
            <a:off x="1263316" y="6519862"/>
            <a:ext cx="929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https://public.tableau.com/app/profile/naga.venkata.sairam.yanamadala/viz/pbdm_s13/Sheet13</a:t>
            </a:r>
            <a:endParaRPr lang="en-US" dirty="0"/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FC45C739-1B7E-353A-4AF9-2592B849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90" y="729465"/>
            <a:ext cx="10189852" cy="57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2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CA34-57D7-6150-EB04-F313C04E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560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1D038-6F96-322C-5E97-7EF8F991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Work flow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393CE2F3-27F7-CBD9-93A4-CDACB6016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01010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027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0646B-971E-59A7-5C8F-64A1DCFF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Schema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8A637E5-50C3-E538-F394-95F0A46C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07" y="1845426"/>
            <a:ext cx="8945333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7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BA6CE67-2486-FB2F-AA57-2FAB48FC6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7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 104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23EE94-5715-35C4-2C9D-C3788CAB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725613"/>
            <a:ext cx="2670175" cy="2108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EE360F-0C50-FB42-A788-44392370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908425"/>
            <a:ext cx="2670175" cy="2108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B9A6F7-2C65-7D98-070D-E9343E86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1725613"/>
            <a:ext cx="2670175" cy="2108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2F1947A-D34D-5C95-207E-0CE4D24C1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25613"/>
            <a:ext cx="2670175" cy="2108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14D99C7-1ABD-9784-26B0-736423C7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3908425"/>
            <a:ext cx="2670175" cy="2108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9D41670-46E7-A1E7-55D6-3F4CBBE2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908425"/>
            <a:ext cx="2670175" cy="2108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FF9161C-7BD9-CDC2-B3B9-6BEEFA98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888" y="1725613"/>
            <a:ext cx="2668588" cy="2106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2E376E-4D33-93CB-6D9B-56FFBF4149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888" y="3908425"/>
            <a:ext cx="2668588" cy="2109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Title 1">
            <a:extLst>
              <a:ext uri="{FF2B5EF4-FFF2-40B4-BE49-F238E27FC236}">
                <a16:creationId xmlns:a16="http://schemas.microsoft.com/office/drawing/2014/main" id="{1DF8A894-E7A3-0C04-2A80-4F7F65E4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Rating vs 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134624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220B14-BDFD-DAF0-C356-94A1699446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0026" y="643466"/>
            <a:ext cx="71719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83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3CF07CF-1CBF-D3BB-9470-C2B95871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Sheet 16">
            <a:extLst>
              <a:ext uri="{FF2B5EF4-FFF2-40B4-BE49-F238E27FC236}">
                <a16:creationId xmlns:a16="http://schemas.microsoft.com/office/drawing/2014/main" id="{DAFD0A67-55A2-4B49-AF61-6F9998EAE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90537"/>
            <a:ext cx="9867900" cy="5876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3ECD3-4667-3C5D-ADFE-BEF0B2520EE6}"/>
              </a:ext>
            </a:extLst>
          </p:cNvPr>
          <p:cNvSpPr txBox="1"/>
          <p:nvPr/>
        </p:nvSpPr>
        <p:spPr>
          <a:xfrm>
            <a:off x="789140" y="121205"/>
            <a:ext cx="232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238197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206</Words>
  <Application>Microsoft Macintosh PowerPoint</Application>
  <PresentationFormat>Widescreen</PresentationFormat>
  <Paragraphs>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Analysing cell phone reviews using Spark and NLP</vt:lpstr>
      <vt:lpstr>Idea</vt:lpstr>
      <vt:lpstr>Work flow</vt:lpstr>
      <vt:lpstr>Schema</vt:lpstr>
      <vt:lpstr>PowerPoint Presentation</vt:lpstr>
      <vt:lpstr>Rating vs Sentiment 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Cloud</vt:lpstr>
      <vt:lpstr>Positive word cloud</vt:lpstr>
      <vt:lpstr>Neutral word cloud</vt:lpstr>
      <vt:lpstr>Negative word cloud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cell phone reviews using Spark and NLP</dc:title>
  <dc:creator>Yanamadala, Naga Venkata Sairam</dc:creator>
  <cp:lastModifiedBy>Yanamadala, Naga Venkata Sairam</cp:lastModifiedBy>
  <cp:revision>2</cp:revision>
  <dcterms:created xsi:type="dcterms:W3CDTF">2023-05-01T02:40:11Z</dcterms:created>
  <dcterms:modified xsi:type="dcterms:W3CDTF">2024-01-08T19:13:53Z</dcterms:modified>
</cp:coreProperties>
</file>